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5" r:id="rId4"/>
    <p:sldMasterId id="2147483782" r:id="rId5"/>
    <p:sldMasterId id="2147483806" r:id="rId6"/>
    <p:sldMasterId id="2147483845" r:id="rId7"/>
  </p:sldMasterIdLst>
  <p:notesMasterIdLst>
    <p:notesMasterId r:id="rId22"/>
  </p:notesMasterIdLst>
  <p:handoutMasterIdLst>
    <p:handoutMasterId r:id="rId23"/>
  </p:handoutMasterIdLst>
  <p:sldIdLst>
    <p:sldId id="262" r:id="rId8"/>
    <p:sldId id="261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5" r:id="rId20"/>
    <p:sldId id="276" r:id="rId21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4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C76"/>
    <a:srgbClr val="305987"/>
    <a:srgbClr val="315A89"/>
    <a:srgbClr val="FC8443"/>
    <a:srgbClr val="FDB346"/>
    <a:srgbClr val="3F74C0"/>
    <a:srgbClr val="4981CD"/>
    <a:srgbClr val="00639F"/>
    <a:srgbClr val="FF863A"/>
    <a:srgbClr val="FFB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265506-2E44-A1E1-6DE0-3C999BA1F480}" v="5" dt="2026-08-10T11:59:06.187"/>
    <p1510:client id="{7AD8019C-3C2A-4D8D-98A3-0936537BD199}" v="1671" dt="2026-08-08T15:16:34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84" autoAdjust="0"/>
    <p:restoredTop sz="96327"/>
  </p:normalViewPr>
  <p:slideViewPr>
    <p:cSldViewPr snapToGrid="0">
      <p:cViewPr varScale="1">
        <p:scale>
          <a:sx n="127" d="100"/>
          <a:sy n="127" d="100"/>
        </p:scale>
        <p:origin x="234" y="90"/>
      </p:cViewPr>
      <p:guideLst>
        <p:guide orient="horz" pos="340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331"/>
    </p:cViewPr>
  </p:sorterViewPr>
  <p:notesViewPr>
    <p:cSldViewPr snapToGrid="0">
      <p:cViewPr varScale="1">
        <p:scale>
          <a:sx n="98" d="100"/>
          <a:sy n="98" d="100"/>
        </p:scale>
        <p:origin x="43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bazo99" userId="S::antonbazo99_gmail.com#ext#@frosweden.onmicrosoft.com::35913210-d7f7-4b75-9487-e82448145a52" providerId="AD" clId="Web-{1B265506-2E44-A1E1-6DE0-3C999BA1F480}"/>
    <pc:docChg chg="modSld">
      <pc:chgData name="antonbazo99" userId="S::antonbazo99_gmail.com#ext#@frosweden.onmicrosoft.com::35913210-d7f7-4b75-9487-e82448145a52" providerId="AD" clId="Web-{1B265506-2E44-A1E1-6DE0-3C999BA1F480}" dt="2026-08-10T11:59:06.187" v="4" actId="20577"/>
      <pc:docMkLst>
        <pc:docMk/>
      </pc:docMkLst>
      <pc:sldChg chg="modSp">
        <pc:chgData name="antonbazo99" userId="S::antonbazo99_gmail.com#ext#@frosweden.onmicrosoft.com::35913210-d7f7-4b75-9487-e82448145a52" providerId="AD" clId="Web-{1B265506-2E44-A1E1-6DE0-3C999BA1F480}" dt="2026-08-10T11:59:06.187" v="4" actId="20577"/>
        <pc:sldMkLst>
          <pc:docMk/>
          <pc:sldMk cId="588697920" sldId="276"/>
        </pc:sldMkLst>
        <pc:spChg chg="mod">
          <ac:chgData name="antonbazo99" userId="S::antonbazo99_gmail.com#ext#@frosweden.onmicrosoft.com::35913210-d7f7-4b75-9487-e82448145a52" providerId="AD" clId="Web-{1B265506-2E44-A1E1-6DE0-3C999BA1F480}" dt="2026-08-10T11:59:06.187" v="4" actId="20577"/>
          <ac:spMkLst>
            <pc:docMk/>
            <pc:sldMk cId="588697920" sldId="276"/>
            <ac:spMk id="4" creationId="{533F4DAE-D433-1487-E43E-B168A935094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AC77999-47C7-F74E-832A-C099B38760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/>
              <a:t>Frivilliga Radioorganisationen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507F551-62B0-8A4F-BBFC-B6063D0E14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C09D7-4763-EC4A-B979-F0AE587C062B}" type="datetime1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4D16C09-21A7-1A4C-B60B-1D6B2DF5AE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DCCB599-6A58-7043-9950-2F5137B943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FA5D5-9D87-1249-8AB0-9CF62D8E8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2501870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Frivilliga Radioorganisationen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06AE7C4-109B-8F42-A4E2-E438718328B6}" type="datetime1">
              <a:rPr lang="sv-SE" smtClean="0"/>
              <a:t>2026-08-10</a:t>
            </a:fld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1ADC6E3-A66D-474A-950E-53F45C3DE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7001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Start/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Start/Slut Sidor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75ED583-4598-4845-8077-471DB1B58AB4}"/>
              </a:ext>
            </a:extLst>
          </p:cNvPr>
          <p:cNvSpPr txBox="1"/>
          <p:nvPr userDrawn="1"/>
        </p:nvSpPr>
        <p:spPr>
          <a:xfrm>
            <a:off x="10844767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7F42B2-C009-B6E7-B259-FDA77A2BEFFC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400" dirty="0"/>
              <a:t>Layouterna i denna grupp kan användas som start och slut sida på en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98700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valfri text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3A84B5E7-92D7-4464-8973-98C12BB6BC82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DACAAB0-7571-EE45-91F8-CCDB3D9779F3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62ED4984-6F8E-3349-9610-A74743EA435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5F5E8432-7329-114A-9371-BAC0DEB79AC1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381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</p:spTree>
    <p:extLst>
      <p:ext uri="{BB962C8B-B14F-4D97-AF65-F5344CB8AC3E}">
        <p14:creationId xmlns:p14="http://schemas.microsoft.com/office/powerpoint/2010/main" val="2106702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slogan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B58584E-A1B4-4E8F-AD2C-9337EF60F946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BB403D2A-BAB5-4C25-A9DC-78DAE5AE89E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1826D38E-C8F1-4565-A38D-83791BD69B28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9232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Kapitel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Kapitelrubriker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75ED583-4598-4845-8077-471DB1B58AB4}"/>
              </a:ext>
            </a:extLst>
          </p:cNvPr>
          <p:cNvSpPr txBox="1"/>
          <p:nvPr userDrawn="1"/>
        </p:nvSpPr>
        <p:spPr>
          <a:xfrm>
            <a:off x="10844767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31AC27F-834F-7E45-FB6F-9B11FBBF0B9D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lvl="0"/>
            <a:r>
              <a:rPr lang="sv-SE" sz="1400" dirty="0"/>
              <a:t>Layouterna i denna grupp kan användas som kapitelrubriker eller om du vill ha en paus under presentationen. </a:t>
            </a:r>
          </a:p>
        </p:txBody>
      </p:sp>
    </p:spTree>
    <p:extLst>
      <p:ext uri="{BB962C8B-B14F-4D97-AF65-F5344CB8AC3E}">
        <p14:creationId xmlns:p14="http://schemas.microsoft.com/office/powerpoint/2010/main" val="48755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09" y="1089024"/>
            <a:ext cx="4348472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75A9F4-004E-4635-8791-B2DFA476FF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59263" y="1089024"/>
            <a:ext cx="7932737" cy="46799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Klicka på ikonerna för att välja innehåll.</a:t>
            </a:r>
          </a:p>
        </p:txBody>
      </p:sp>
    </p:spTree>
    <p:extLst>
      <p:ext uri="{BB962C8B-B14F-4D97-AF65-F5344CB8AC3E}">
        <p14:creationId xmlns:p14="http://schemas.microsoft.com/office/powerpoint/2010/main" val="783655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Ka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10" y="1089024"/>
            <a:ext cx="4348473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75A9F4-004E-4635-8791-B2DFA476FF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59263" y="1089024"/>
            <a:ext cx="7453311" cy="46799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på ikonerna för att välja innehåll.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991B6CE-C2F4-A24E-AE5E-A1A93C97899C}"/>
              </a:ext>
            </a:extLst>
          </p:cNvPr>
          <p:cNvSpPr/>
          <p:nvPr userDrawn="1"/>
        </p:nvSpPr>
        <p:spPr bwMode="auto">
          <a:xfrm>
            <a:off x="11712575" y="1089025"/>
            <a:ext cx="607111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04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 Ka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10" y="1089024"/>
            <a:ext cx="4348473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ktangel 7">
            <a:extLst>
              <a:ext uri="{FF2B5EF4-FFF2-40B4-BE49-F238E27FC236}">
                <a16:creationId xmlns:a16="http://schemas.microsoft.com/office/drawing/2014/main" id="{E991B6CE-C2F4-A24E-AE5E-A1A93C97899C}"/>
              </a:ext>
            </a:extLst>
          </p:cNvPr>
          <p:cNvSpPr/>
          <p:nvPr userDrawn="1"/>
        </p:nvSpPr>
        <p:spPr bwMode="auto">
          <a:xfrm>
            <a:off x="11712575" y="1089025"/>
            <a:ext cx="607111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C5F0364-8987-1F49-94B5-3B6BB2A3D9D3}"/>
              </a:ext>
            </a:extLst>
          </p:cNvPr>
          <p:cNvSpPr/>
          <p:nvPr userDrawn="1"/>
        </p:nvSpPr>
        <p:spPr bwMode="auto">
          <a:xfrm>
            <a:off x="-89209" y="5768975"/>
            <a:ext cx="12408896" cy="113347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846D615-0866-B941-B9F4-452DC06F9E50}"/>
              </a:ext>
            </a:extLst>
          </p:cNvPr>
          <p:cNvSpPr/>
          <p:nvPr userDrawn="1"/>
        </p:nvSpPr>
        <p:spPr bwMode="auto">
          <a:xfrm>
            <a:off x="-53236" y="-71376"/>
            <a:ext cx="12408896" cy="116040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C15D6C2D-7B49-014D-8AC6-4CD4CD7DD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75A9F4-004E-4635-8791-B2DFA476FF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59263" y="1089024"/>
            <a:ext cx="7453311" cy="46799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på ikonerna för att välja innehåll.</a:t>
            </a:r>
          </a:p>
        </p:txBody>
      </p:sp>
    </p:spTree>
    <p:extLst>
      <p:ext uri="{BB962C8B-B14F-4D97-AF65-F5344CB8AC3E}">
        <p14:creationId xmlns:p14="http://schemas.microsoft.com/office/powerpoint/2010/main" val="1866588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 Ka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10" y="1089024"/>
            <a:ext cx="11801785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ktangel 7">
            <a:extLst>
              <a:ext uri="{FF2B5EF4-FFF2-40B4-BE49-F238E27FC236}">
                <a16:creationId xmlns:a16="http://schemas.microsoft.com/office/drawing/2014/main" id="{E991B6CE-C2F4-A24E-AE5E-A1A93C97899C}"/>
              </a:ext>
            </a:extLst>
          </p:cNvPr>
          <p:cNvSpPr/>
          <p:nvPr userDrawn="1"/>
        </p:nvSpPr>
        <p:spPr bwMode="auto">
          <a:xfrm>
            <a:off x="11712575" y="1089025"/>
            <a:ext cx="607111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C5F0364-8987-1F49-94B5-3B6BB2A3D9D3}"/>
              </a:ext>
            </a:extLst>
          </p:cNvPr>
          <p:cNvSpPr/>
          <p:nvPr userDrawn="1"/>
        </p:nvSpPr>
        <p:spPr bwMode="auto">
          <a:xfrm>
            <a:off x="-89209" y="5768975"/>
            <a:ext cx="12408896" cy="113347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846D615-0866-B941-B9F4-452DC06F9E50}"/>
              </a:ext>
            </a:extLst>
          </p:cNvPr>
          <p:cNvSpPr/>
          <p:nvPr userDrawn="1"/>
        </p:nvSpPr>
        <p:spPr bwMode="auto">
          <a:xfrm>
            <a:off x="-53236" y="-71376"/>
            <a:ext cx="12408896" cy="116040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A452C522-B518-2C4B-A817-2715D7D42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63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Helsides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Helsidesbilder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0FD0131-DE1C-3D34-C1E9-5C6C4B7ED0C9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lvl="0"/>
            <a:r>
              <a:rPr lang="sv-SE" sz="1400" dirty="0"/>
              <a:t>I denna grupp hittar du helsidor av olika slag, försök variera mellan de olika typerna när du använder helsidorna.  </a:t>
            </a:r>
          </a:p>
        </p:txBody>
      </p:sp>
    </p:spTree>
    <p:extLst>
      <p:ext uri="{BB962C8B-B14F-4D97-AF65-F5344CB8AC3E}">
        <p14:creationId xmlns:p14="http://schemas.microsoft.com/office/powerpoint/2010/main" val="2172477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70870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410619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valfr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 dirty="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13" name="Platshållare för text 15">
            <a:extLst>
              <a:ext uri="{FF2B5EF4-FFF2-40B4-BE49-F238E27FC236}">
                <a16:creationId xmlns:a16="http://schemas.microsoft.com/office/drawing/2014/main" id="{844FE0C9-088B-45F7-A300-135803F7586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07EE7B03-EEE5-1178-9669-A799AA70D03E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9AB5B61-E785-BF1D-AA55-F21ADF899D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101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VIT - PIL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EF23D0EC-41A5-0E4E-A1C1-AAEE902D13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70870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447244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2086057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Ljusblå - PIL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C85E93DE-151C-1543-B022-5E5C34D1E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561673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159420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Mörkblå - PIL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B3A885D6-762D-034F-A6FF-583424F4C1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6886AA-F83B-ACE8-3554-EB20CCFC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061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Split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Splitbilder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FFE8BEF-F81D-248D-0FF3-294F646BA3EE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lvl="0"/>
            <a:r>
              <a:rPr lang="sv-SE" sz="1400" dirty="0"/>
              <a:t>I denna grupp hittar du olika typer av layouter där sidorna är splittrad mellan olika element. </a:t>
            </a:r>
          </a:p>
          <a:p>
            <a:pPr lvl="0"/>
            <a:endParaRPr lang="sv-SE" sz="1400" dirty="0"/>
          </a:p>
          <a:p>
            <a:pPr lvl="0"/>
            <a:r>
              <a:rPr lang="sv-SE" sz="1400" dirty="0"/>
              <a:t>Försök att variera hur du använder text/bild på sidorna. </a:t>
            </a:r>
          </a:p>
        </p:txBody>
      </p:sp>
    </p:spTree>
    <p:extLst>
      <p:ext uri="{BB962C8B-B14F-4D97-AF65-F5344CB8AC3E}">
        <p14:creationId xmlns:p14="http://schemas.microsoft.com/office/powerpoint/2010/main" val="83326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025"/>
            <a:ext cx="74533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28576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2122804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74882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025"/>
            <a:ext cx="37449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28576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1089025"/>
            <a:ext cx="7488237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7488238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19363523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19907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74533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8181889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2739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2738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572932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224338" y="1089409"/>
            <a:ext cx="7475407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912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464815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4338" y="1089025"/>
            <a:ext cx="7453313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8" y="2968870"/>
            <a:ext cx="74533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287169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valfri text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13" name="Platshållare för text 15">
            <a:extLst>
              <a:ext uri="{FF2B5EF4-FFF2-40B4-BE49-F238E27FC236}">
                <a16:creationId xmlns:a16="http://schemas.microsoft.com/office/drawing/2014/main" id="{844FE0C9-088B-45F7-A300-135803F7586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5109F0EE-612A-3F4C-AC19-C3D557FBAA8C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7ECB889C-021A-DE4B-BBF3-F9F5A57C524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895A3C02-3A44-B342-92AD-068FF450BA7E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  <p:sp>
        <p:nvSpPr>
          <p:cNvPr id="2" name="Ellips 1">
            <a:extLst>
              <a:ext uri="{FF2B5EF4-FFF2-40B4-BE49-F238E27FC236}">
                <a16:creationId xmlns:a16="http://schemas.microsoft.com/office/drawing/2014/main" id="{3ABFB3CC-9D74-CAE8-0819-21EBDE5D49E4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37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2*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2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85850"/>
            <a:ext cx="3744912" cy="467918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28576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922258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2*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19907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779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8181889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2739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2738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bild 14">
            <a:extLst>
              <a:ext uri="{FF2B5EF4-FFF2-40B4-BE49-F238E27FC236}">
                <a16:creationId xmlns:a16="http://schemas.microsoft.com/office/drawing/2014/main" id="{D7BB9CF6-5DA5-A04D-89FB-F651C28C7CF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224338" y="1089026"/>
            <a:ext cx="3708400" cy="467995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5753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025"/>
            <a:ext cx="74533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80EB78C3-4083-A045-9817-B3FA72B25B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22363318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74882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025"/>
            <a:ext cx="37449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80EB78C3-4083-A045-9817-B3FA72B25B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7488238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8283175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67664" y="1089409"/>
            <a:ext cx="3732081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7488104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6C50FA34-8A61-0446-B54F-98A28237DA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7663" y="1322363"/>
            <a:ext cx="3714619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8027062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224338" y="1089409"/>
            <a:ext cx="7475407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779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6C50FA34-8A61-0446-B54F-98A28237DA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9" y="1322363"/>
            <a:ext cx="7457944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872021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2*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2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85850"/>
            <a:ext cx="3744912" cy="467918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08F9E657-4EEF-344D-A0A0-45B7134F7A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325493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2*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19907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779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bild 14">
            <a:extLst>
              <a:ext uri="{FF2B5EF4-FFF2-40B4-BE49-F238E27FC236}">
                <a16:creationId xmlns:a16="http://schemas.microsoft.com/office/drawing/2014/main" id="{D7BB9CF6-5DA5-A04D-89FB-F651C28C7CF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224338" y="1089026"/>
            <a:ext cx="3708400" cy="467995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F819F744-615C-9949-B84E-6C9EDD6C99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7369" y="1322363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5640193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025"/>
            <a:ext cx="74523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80381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880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80457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025"/>
            <a:ext cx="37439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80381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74533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74533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4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0FDB8B4-E44B-39BC-5F7E-993E3ED004EB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A9C05F9-5361-75FC-6466-6989F7E847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53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7932738" y="1089409"/>
            <a:ext cx="4390025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74523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933693" y="271482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2738" y="1095573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2737" y="2975418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806746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4225294" y="1089409"/>
            <a:ext cx="8097469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3744912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933693" y="271482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4338" y="1095573"/>
            <a:ext cx="74533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9" y="2975418"/>
            <a:ext cx="7453312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27789031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2*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21">
            <a:extLst>
              <a:ext uri="{FF2B5EF4-FFF2-40B4-BE49-F238E27FC236}">
                <a16:creationId xmlns:a16="http://schemas.microsoft.com/office/drawing/2014/main" id="{B1E6409F-0986-D345-B4FA-CD79F6C9F556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CD70986B-FF1F-9445-B906-2F5BF2256971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92693"/>
            <a:ext cx="3744912" cy="467234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80381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701675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10580F0-58B7-5949-9BCA-83AD9E2DF201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244BB44-3ED7-B245-A74F-6A25AC9DBFC8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7452356" cy="4679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556106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10580F0-58B7-5949-9BCA-83AD9E2DF201}"/>
              </a:ext>
            </a:extLst>
          </p:cNvPr>
          <p:cNvSpPr/>
          <p:nvPr userDrawn="1"/>
        </p:nvSpPr>
        <p:spPr bwMode="auto">
          <a:xfrm>
            <a:off x="-78059" y="1089409"/>
            <a:ext cx="80457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244BB44-3ED7-B245-A74F-6A25AC9DBFC8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410"/>
            <a:ext cx="3743956" cy="4679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7488238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497572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7932738" y="1089409"/>
            <a:ext cx="4390025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74523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1CA58593-52B8-E745-92BB-26325B355B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7369" y="1322363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40704789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4224338" y="1089409"/>
            <a:ext cx="8098425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37439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1CA58593-52B8-E745-92BB-26325B355B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9" y="1322363"/>
            <a:ext cx="7457944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21183593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2*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87AA2324-264F-0C4F-B432-9EBD0F5194B0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05AC4D9-210C-8F4F-8D14-F9177885BE54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85850"/>
            <a:ext cx="3744912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3" name="Platshållare för text 17">
            <a:extLst>
              <a:ext uri="{FF2B5EF4-FFF2-40B4-BE49-F238E27FC236}">
                <a16:creationId xmlns:a16="http://schemas.microsoft.com/office/drawing/2014/main" id="{74DE2F48-3B02-CB4C-AF70-BE559F59CE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15242307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*SMÅ 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7411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4090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2DB8CA3A-9633-4B3D-9C63-BB4DC861C4BB}"/>
              </a:ext>
            </a:extLst>
          </p:cNvPr>
          <p:cNvSpPr>
            <a:spLocks noGrp="1" noChangeAspect="1"/>
          </p:cNvSpPr>
          <p:nvPr>
            <p:ph sz="quarter" idx="23" hasCustomPrompt="1"/>
          </p:nvPr>
        </p:nvSpPr>
        <p:spPr>
          <a:xfrm>
            <a:off x="479016" y="1089024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6E47E11D-658A-42F4-BA32-1A6B4C2C00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285A2FA1-B824-9144-BF9E-69F0149CBC89}"/>
              </a:ext>
            </a:extLst>
          </p:cNvPr>
          <p:cNvSpPr>
            <a:spLocks noGrp="1" noChangeAspect="1"/>
          </p:cNvSpPr>
          <p:nvPr>
            <p:ph sz="quarter" idx="31" hasCustomPrompt="1"/>
          </p:nvPr>
        </p:nvSpPr>
        <p:spPr>
          <a:xfrm>
            <a:off x="3286918" y="1089025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DA6B598C-8FCF-5E44-B48F-6728C361171A}"/>
              </a:ext>
            </a:extLst>
          </p:cNvPr>
          <p:cNvSpPr>
            <a:spLocks noGrp="1" noChangeAspect="1"/>
          </p:cNvSpPr>
          <p:nvPr>
            <p:ph sz="quarter" idx="32" hasCustomPrompt="1"/>
          </p:nvPr>
        </p:nvSpPr>
        <p:spPr>
          <a:xfrm>
            <a:off x="6100631" y="1089025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7" name="Platshållare för innehåll 9">
            <a:extLst>
              <a:ext uri="{FF2B5EF4-FFF2-40B4-BE49-F238E27FC236}">
                <a16:creationId xmlns:a16="http://schemas.microsoft.com/office/drawing/2014/main" id="{9FAB998D-C700-A44F-86A3-C6C237973DCE}"/>
              </a:ext>
            </a:extLst>
          </p:cNvPr>
          <p:cNvSpPr>
            <a:spLocks noGrp="1" noChangeAspect="1"/>
          </p:cNvSpPr>
          <p:nvPr>
            <p:ph sz="quarter" idx="33" hasCustomPrompt="1"/>
          </p:nvPr>
        </p:nvSpPr>
        <p:spPr>
          <a:xfrm>
            <a:off x="8909328" y="1089024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8" name="Platshållare för innehåll 9">
            <a:extLst>
              <a:ext uri="{FF2B5EF4-FFF2-40B4-BE49-F238E27FC236}">
                <a16:creationId xmlns:a16="http://schemas.microsoft.com/office/drawing/2014/main" id="{9DBBA443-414F-F24E-B3A2-FF4D2AACEB69}"/>
              </a:ext>
            </a:extLst>
          </p:cNvPr>
          <p:cNvSpPr>
            <a:spLocks noGrp="1" noChangeAspect="1"/>
          </p:cNvSpPr>
          <p:nvPr>
            <p:ph sz="quarter" idx="34" hasCustomPrompt="1"/>
          </p:nvPr>
        </p:nvSpPr>
        <p:spPr>
          <a:xfrm>
            <a:off x="478221" y="3429000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9" name="Platshållare för innehåll 9">
            <a:extLst>
              <a:ext uri="{FF2B5EF4-FFF2-40B4-BE49-F238E27FC236}">
                <a16:creationId xmlns:a16="http://schemas.microsoft.com/office/drawing/2014/main" id="{F2FEAA79-B962-9C4D-9A57-58C15F5CACB7}"/>
              </a:ext>
            </a:extLst>
          </p:cNvPr>
          <p:cNvSpPr>
            <a:spLocks noGrp="1" noChangeAspect="1"/>
          </p:cNvSpPr>
          <p:nvPr>
            <p:ph sz="quarter" idx="35" hasCustomPrompt="1"/>
          </p:nvPr>
        </p:nvSpPr>
        <p:spPr>
          <a:xfrm>
            <a:off x="3286123" y="3429001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0" name="Platshållare för innehåll 9">
            <a:extLst>
              <a:ext uri="{FF2B5EF4-FFF2-40B4-BE49-F238E27FC236}">
                <a16:creationId xmlns:a16="http://schemas.microsoft.com/office/drawing/2014/main" id="{300A81BC-C41F-6C46-8503-821ABE90DF40}"/>
              </a:ext>
            </a:extLst>
          </p:cNvPr>
          <p:cNvSpPr>
            <a:spLocks noGrp="1" noChangeAspect="1"/>
          </p:cNvSpPr>
          <p:nvPr>
            <p:ph sz="quarter" idx="36" hasCustomPrompt="1"/>
          </p:nvPr>
        </p:nvSpPr>
        <p:spPr>
          <a:xfrm>
            <a:off x="6099836" y="3429001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1" name="Platshållare för innehåll 9">
            <a:extLst>
              <a:ext uri="{FF2B5EF4-FFF2-40B4-BE49-F238E27FC236}">
                <a16:creationId xmlns:a16="http://schemas.microsoft.com/office/drawing/2014/main" id="{B95A45C6-9A2C-F84E-B70E-01E4DF1E204B}"/>
              </a:ext>
            </a:extLst>
          </p:cNvPr>
          <p:cNvSpPr>
            <a:spLocks noGrp="1" noChangeAspect="1"/>
          </p:cNvSpPr>
          <p:nvPr>
            <p:ph sz="quarter" idx="37" hasCustomPrompt="1"/>
          </p:nvPr>
        </p:nvSpPr>
        <p:spPr>
          <a:xfrm>
            <a:off x="8908533" y="3429000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</p:spTree>
    <p:extLst>
      <p:ext uri="{BB962C8B-B14F-4D97-AF65-F5344CB8AC3E}">
        <p14:creationId xmlns:p14="http://schemas.microsoft.com/office/powerpoint/2010/main" val="20430285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*SMÅ RUTOR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7411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4090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2DB8CA3A-9633-4B3D-9C63-BB4DC861C4BB}"/>
              </a:ext>
            </a:extLst>
          </p:cNvPr>
          <p:cNvSpPr>
            <a:spLocks noGrp="1" noChangeAspect="1"/>
          </p:cNvSpPr>
          <p:nvPr>
            <p:ph sz="quarter" idx="23" hasCustomPrompt="1"/>
          </p:nvPr>
        </p:nvSpPr>
        <p:spPr>
          <a:xfrm>
            <a:off x="479016" y="1089024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6E47E11D-658A-42F4-BA32-1A6B4C2C00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285A2FA1-B824-9144-BF9E-69F0149CBC89}"/>
              </a:ext>
            </a:extLst>
          </p:cNvPr>
          <p:cNvSpPr>
            <a:spLocks noGrp="1" noChangeAspect="1"/>
          </p:cNvSpPr>
          <p:nvPr>
            <p:ph sz="quarter" idx="31" hasCustomPrompt="1"/>
          </p:nvPr>
        </p:nvSpPr>
        <p:spPr>
          <a:xfrm>
            <a:off x="3286918" y="1089025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DA6B598C-8FCF-5E44-B48F-6728C361171A}"/>
              </a:ext>
            </a:extLst>
          </p:cNvPr>
          <p:cNvSpPr>
            <a:spLocks noGrp="1" noChangeAspect="1"/>
          </p:cNvSpPr>
          <p:nvPr>
            <p:ph sz="quarter" idx="32" hasCustomPrompt="1"/>
          </p:nvPr>
        </p:nvSpPr>
        <p:spPr>
          <a:xfrm>
            <a:off x="6100631" y="1089025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7" name="Platshållare för innehåll 9">
            <a:extLst>
              <a:ext uri="{FF2B5EF4-FFF2-40B4-BE49-F238E27FC236}">
                <a16:creationId xmlns:a16="http://schemas.microsoft.com/office/drawing/2014/main" id="{9FAB998D-C700-A44F-86A3-C6C237973DCE}"/>
              </a:ext>
            </a:extLst>
          </p:cNvPr>
          <p:cNvSpPr>
            <a:spLocks noGrp="1" noChangeAspect="1"/>
          </p:cNvSpPr>
          <p:nvPr>
            <p:ph sz="quarter" idx="33" hasCustomPrompt="1"/>
          </p:nvPr>
        </p:nvSpPr>
        <p:spPr>
          <a:xfrm>
            <a:off x="8909328" y="1089024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8" name="Platshållare för innehåll 9">
            <a:extLst>
              <a:ext uri="{FF2B5EF4-FFF2-40B4-BE49-F238E27FC236}">
                <a16:creationId xmlns:a16="http://schemas.microsoft.com/office/drawing/2014/main" id="{9DBBA443-414F-F24E-B3A2-FF4D2AACEB69}"/>
              </a:ext>
            </a:extLst>
          </p:cNvPr>
          <p:cNvSpPr>
            <a:spLocks noGrp="1" noChangeAspect="1"/>
          </p:cNvSpPr>
          <p:nvPr>
            <p:ph sz="quarter" idx="34" hasCustomPrompt="1"/>
          </p:nvPr>
        </p:nvSpPr>
        <p:spPr>
          <a:xfrm>
            <a:off x="478221" y="3429000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9" name="Platshållare för innehåll 9">
            <a:extLst>
              <a:ext uri="{FF2B5EF4-FFF2-40B4-BE49-F238E27FC236}">
                <a16:creationId xmlns:a16="http://schemas.microsoft.com/office/drawing/2014/main" id="{F2FEAA79-B962-9C4D-9A57-58C15F5CACB7}"/>
              </a:ext>
            </a:extLst>
          </p:cNvPr>
          <p:cNvSpPr>
            <a:spLocks noGrp="1" noChangeAspect="1"/>
          </p:cNvSpPr>
          <p:nvPr>
            <p:ph sz="quarter" idx="35" hasCustomPrompt="1"/>
          </p:nvPr>
        </p:nvSpPr>
        <p:spPr>
          <a:xfrm>
            <a:off x="3286123" y="3429001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0" name="Platshållare för innehåll 9">
            <a:extLst>
              <a:ext uri="{FF2B5EF4-FFF2-40B4-BE49-F238E27FC236}">
                <a16:creationId xmlns:a16="http://schemas.microsoft.com/office/drawing/2014/main" id="{300A81BC-C41F-6C46-8503-821ABE90DF40}"/>
              </a:ext>
            </a:extLst>
          </p:cNvPr>
          <p:cNvSpPr>
            <a:spLocks noGrp="1" noChangeAspect="1"/>
          </p:cNvSpPr>
          <p:nvPr>
            <p:ph sz="quarter" idx="36" hasCustomPrompt="1"/>
          </p:nvPr>
        </p:nvSpPr>
        <p:spPr>
          <a:xfrm>
            <a:off x="6099836" y="3429001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1" name="Platshållare för innehåll 9">
            <a:extLst>
              <a:ext uri="{FF2B5EF4-FFF2-40B4-BE49-F238E27FC236}">
                <a16:creationId xmlns:a16="http://schemas.microsoft.com/office/drawing/2014/main" id="{B95A45C6-9A2C-F84E-B70E-01E4DF1E204B}"/>
              </a:ext>
            </a:extLst>
          </p:cNvPr>
          <p:cNvSpPr>
            <a:spLocks noGrp="1" noChangeAspect="1"/>
          </p:cNvSpPr>
          <p:nvPr>
            <p:ph sz="quarter" idx="37" hasCustomPrompt="1"/>
          </p:nvPr>
        </p:nvSpPr>
        <p:spPr>
          <a:xfrm>
            <a:off x="8908533" y="3429000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70D84561-DF41-E04E-9479-0F92477FDE06}"/>
              </a:ext>
            </a:extLst>
          </p:cNvPr>
          <p:cNvSpPr/>
          <p:nvPr userDrawn="1"/>
        </p:nvSpPr>
        <p:spPr bwMode="auto">
          <a:xfrm>
            <a:off x="-78059" y="1089409"/>
            <a:ext cx="550469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164B333E-E325-C147-865C-D6FA94CE3720}"/>
              </a:ext>
            </a:extLst>
          </p:cNvPr>
          <p:cNvSpPr/>
          <p:nvPr userDrawn="1"/>
        </p:nvSpPr>
        <p:spPr bwMode="auto">
          <a:xfrm>
            <a:off x="11712575" y="1089024"/>
            <a:ext cx="550469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02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slogan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4AB2EB86-B27C-4522-84F7-559DB357454B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33D2256-4948-43B4-82DC-8967BDF50E7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43DCEF2D-9A22-47EC-ACF7-D086021C8660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  <p:sp>
        <p:nvSpPr>
          <p:cNvPr id="13" name="Ellips 12">
            <a:extLst>
              <a:ext uri="{FF2B5EF4-FFF2-40B4-BE49-F238E27FC236}">
                <a16:creationId xmlns:a16="http://schemas.microsoft.com/office/drawing/2014/main" id="{C572CA55-8127-9E72-D236-38A69A7D03BF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3EBC1D67-9A04-31A5-50F8-BF11B7F506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6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2 -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D40D05C-D489-4880-9747-C8F069D03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" t="22440" r="1200" b="224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accent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714" y="934475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</p:spTree>
    <p:extLst>
      <p:ext uri="{BB962C8B-B14F-4D97-AF65-F5344CB8AC3E}">
        <p14:creationId xmlns:p14="http://schemas.microsoft.com/office/powerpoint/2010/main" val="351004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2 - slogan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D40D05C-D489-4880-9747-C8F069D03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" t="22440" r="1200" b="224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accent3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accent3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714" y="934475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accent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accent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26B032B9-B244-47C4-A4C5-6D8FF5661605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85140A5-AE95-44C4-B020-A69C355D7AC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F9D3CD13-13E7-4D91-9BA2-45ADCE39B77E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935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3 - valfri text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D40D05C-D489-4880-9747-C8F069D03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" t="22440" r="1200" b="224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accent3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accent3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714" y="934475"/>
            <a:ext cx="1052572" cy="1655883"/>
          </a:xfrm>
          <a:prstGeom prst="rect">
            <a:avLst/>
          </a:prstGeom>
        </p:spPr>
      </p:pic>
      <p:grpSp>
        <p:nvGrpSpPr>
          <p:cNvPr id="9" name="Grupp 8">
            <a:extLst>
              <a:ext uri="{FF2B5EF4-FFF2-40B4-BE49-F238E27FC236}">
                <a16:creationId xmlns:a16="http://schemas.microsoft.com/office/drawing/2014/main" id="{26B032B9-B244-47C4-A4C5-6D8FF5661605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85140A5-AE95-44C4-B020-A69C355D7AC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F9D3CD13-13E7-4D91-9BA2-45ADCE39B77E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  <p:sp>
        <p:nvSpPr>
          <p:cNvPr id="13" name="Platshållare för text 15">
            <a:extLst>
              <a:ext uri="{FF2B5EF4-FFF2-40B4-BE49-F238E27FC236}">
                <a16:creationId xmlns:a16="http://schemas.microsoft.com/office/drawing/2014/main" id="{94C72E93-E175-47B3-AD1E-36246770AAA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</p:spTree>
    <p:extLst>
      <p:ext uri="{BB962C8B-B14F-4D97-AF65-F5344CB8AC3E}">
        <p14:creationId xmlns:p14="http://schemas.microsoft.com/office/powerpoint/2010/main" val="356720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valfr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3A84B5E7-92D7-4464-8973-98C12BB6BC82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</p:spTree>
    <p:extLst>
      <p:ext uri="{BB962C8B-B14F-4D97-AF65-F5344CB8AC3E}">
        <p14:creationId xmlns:p14="http://schemas.microsoft.com/office/powerpoint/2010/main" val="2873667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1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111841DA-F4BE-CC4D-807A-485436AE9CC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877" r:id="rId2"/>
    <p:sldLayoutId id="2147483886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7" r:id="rId9"/>
    <p:sldLayoutId id="2147483883" r:id="rId10"/>
    <p:sldLayoutId id="2147483884" r:id="rId11"/>
    <p:sldLayoutId id="2147483885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211A4C8B-57BB-4B47-B4DF-A7732B3EB84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792" r:id="rId2"/>
    <p:sldLayoutId id="2147483793" r:id="rId3"/>
    <p:sldLayoutId id="2147483794" r:id="rId4"/>
    <p:sldLayoutId id="2147483795" r:id="rId5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A0468DA9-A31F-B646-861D-BE349F556A6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709E0B8B-EFF6-C74C-5287-E071A0A7D582}"/>
              </a:ext>
            </a:extLst>
          </p:cNvPr>
          <p:cNvSpPr txBox="1"/>
          <p:nvPr userDrawn="1"/>
        </p:nvSpPr>
        <p:spPr>
          <a:xfrm>
            <a:off x="10851348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42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1" r:id="rId2"/>
    <p:sldLayoutId id="2147483862" r:id="rId3"/>
    <p:sldLayoutId id="2147483810" r:id="rId4"/>
    <p:sldLayoutId id="2147483863" r:id="rId5"/>
    <p:sldLayoutId id="2147483808" r:id="rId6"/>
    <p:sldLayoutId id="2147483864" r:id="rId7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FD2DBB97-A164-864F-85A2-106A5CBFDCD0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D6046356-83F5-5594-F873-CC433B7B04B1}"/>
              </a:ext>
            </a:extLst>
          </p:cNvPr>
          <p:cNvSpPr txBox="1"/>
          <p:nvPr userDrawn="1"/>
        </p:nvSpPr>
        <p:spPr>
          <a:xfrm>
            <a:off x="10851348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04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811" r:id="rId2"/>
    <p:sldLayoutId id="2147483853" r:id="rId3"/>
    <p:sldLayoutId id="2147483847" r:id="rId4"/>
    <p:sldLayoutId id="2147483854" r:id="rId5"/>
    <p:sldLayoutId id="2147483839" r:id="rId6"/>
    <p:sldLayoutId id="2147483848" r:id="rId7"/>
    <p:sldLayoutId id="2147483843" r:id="rId8"/>
    <p:sldLayoutId id="2147483856" r:id="rId9"/>
    <p:sldLayoutId id="2147483855" r:id="rId10"/>
    <p:sldLayoutId id="2147483849" r:id="rId11"/>
    <p:sldLayoutId id="2147483844" r:id="rId12"/>
    <p:sldLayoutId id="2147483850" r:id="rId13"/>
    <p:sldLayoutId id="2147483812" r:id="rId14"/>
    <p:sldLayoutId id="2147483857" r:id="rId15"/>
    <p:sldLayoutId id="2147483851" r:id="rId16"/>
    <p:sldLayoutId id="2147483858" r:id="rId17"/>
    <p:sldLayoutId id="2147483840" r:id="rId18"/>
    <p:sldLayoutId id="2147483841" r:id="rId19"/>
    <p:sldLayoutId id="2147483859" r:id="rId20"/>
    <p:sldLayoutId id="2147483852" r:id="rId21"/>
    <p:sldLayoutId id="2147483860" r:id="rId22"/>
    <p:sldLayoutId id="2147483842" r:id="rId23"/>
    <p:sldLayoutId id="2147483861" r:id="rId24"/>
    <p:sldLayoutId id="2147483813" r:id="rId25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A712E-8BAA-E808-8C61-B74803DAE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F7E6F8-7119-44B8-BA4C-367148186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A57020E-0A8A-7994-1087-54D966379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1787AD-319E-8691-D0F1-D8D6E2804C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Kryptologi</a:t>
            </a:r>
            <a:endParaRPr lang="en-US" sz="320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0F468EF-C700-07B2-2260-C3E7F5C653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54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FCB21-DF6E-7BAB-9D3D-07C7177A7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AD976D-1054-9552-EBE9-EF240F394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Fler krypton</a:t>
            </a:r>
            <a:endParaRPr lang="en-US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7BF9B20-EC36-D303-C0B7-72187F30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34E5EF-4496-9E99-0DEF-00457C1293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C665846-5E25-9CCB-410C-9CD19D7834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370" y="611188"/>
            <a:ext cx="8283575" cy="230187"/>
          </a:xfrm>
        </p:spPr>
        <p:txBody>
          <a:bodyPr lIns="0" tIns="45720" rIns="91440" bIns="45720" anchor="t"/>
          <a:lstStyle/>
          <a:p>
            <a:r>
              <a:rPr lang="sv-SE">
                <a:latin typeface="Verdana"/>
                <a:ea typeface="Verdana"/>
              </a:rPr>
              <a:t>Frekvensanalys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EC021B-61FA-F4E2-A848-238E68740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430" y="1196163"/>
            <a:ext cx="5715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36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C6A03-4657-C6D8-920D-6552F5A05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E9F9E4-6E4C-C41B-14B4-2CBF24B8C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Fler krypton</a:t>
            </a:r>
            <a:endParaRPr lang="en-US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E297214-D400-B6A1-EDEB-952B2A89C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AFCFA60-BF5F-5182-2FBF-BA7330BCE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2FE73F1-A2F7-06B1-800A-34DBD2D276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370" y="611188"/>
            <a:ext cx="8283575" cy="230187"/>
          </a:xfrm>
        </p:spPr>
        <p:txBody>
          <a:bodyPr lIns="0" tIns="45720" rIns="91440" bIns="45720" anchor="t"/>
          <a:lstStyle/>
          <a:p>
            <a:r>
              <a:rPr lang="sv-SE">
                <a:latin typeface="Verdana"/>
                <a:ea typeface="Verdana"/>
              </a:rPr>
              <a:t>XOR</a:t>
            </a:r>
            <a:endParaRPr lang="en-US"/>
          </a:p>
        </p:txBody>
      </p:sp>
      <p:pic>
        <p:nvPicPr>
          <p:cNvPr id="6" name="Picture 5" descr="XOR Gate - Logic Gates Tutorial">
            <a:extLst>
              <a:ext uri="{FF2B5EF4-FFF2-40B4-BE49-F238E27FC236}">
                <a16:creationId xmlns:a16="http://schemas.microsoft.com/office/drawing/2014/main" id="{F09D01A6-2737-DE1E-0C75-57B5140DB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1736" y="1091631"/>
            <a:ext cx="3728663" cy="4683301"/>
          </a:xfrm>
          <a:prstGeom prst="rect">
            <a:avLst/>
          </a:prstGeom>
        </p:spPr>
      </p:pic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34749D12-A976-2409-D342-63D2E3312B91}"/>
              </a:ext>
            </a:extLst>
          </p:cNvPr>
          <p:cNvSpPr txBox="1">
            <a:spLocks/>
          </p:cNvSpPr>
          <p:nvPr/>
        </p:nvSpPr>
        <p:spPr>
          <a:xfrm>
            <a:off x="631825" y="1245093"/>
            <a:ext cx="11233138" cy="4675898"/>
          </a:xfrm>
          <a:prstGeom prst="rect">
            <a:avLst/>
          </a:prstGeom>
        </p:spPr>
        <p:txBody>
          <a:bodyPr lIns="252000" tIns="288000" rIns="0" bIns="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9pPr>
          </a:lstStyle>
          <a:p>
            <a:endParaRPr lang="sv-SE" kern="0" dirty="0"/>
          </a:p>
          <a:p>
            <a:endParaRPr lang="sv-SE" kern="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715029C-041B-B658-A706-A538DF0AE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40900"/>
              </p:ext>
            </p:extLst>
          </p:nvPr>
        </p:nvGraphicFramePr>
        <p:xfrm>
          <a:off x="1070010" y="1881905"/>
          <a:ext cx="3315616" cy="1010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45137278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49502662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56989956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7426519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22170622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8987394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015295905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G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a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r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d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n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r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  <a:tr h="505044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h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y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h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 err="1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0" i="0" dirty="0" err="1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y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h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319590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E905759-F092-AF1E-1FE4-8F068D2F7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674422"/>
              </p:ext>
            </p:extLst>
          </p:nvPr>
        </p:nvGraphicFramePr>
        <p:xfrm>
          <a:off x="1070722" y="3182599"/>
          <a:ext cx="3315616" cy="505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45137278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49502662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56989956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7426519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22170622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8987394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015295905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176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0BBA9-BF6E-A22B-8063-C43A6E3CF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8F3E9B-49DD-10F1-2741-8BB4FE04B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Fler krypton</a:t>
            </a:r>
            <a:endParaRPr lang="en-US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95B1317-898C-B442-9E5A-019D791AC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C02402-0F6D-4CF9-DF3A-7ACC58232A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B00BB6C-8722-FF4E-4202-11C4F08D12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370" y="611188"/>
            <a:ext cx="8283575" cy="230187"/>
          </a:xfrm>
        </p:spPr>
        <p:txBody>
          <a:bodyPr lIns="0" tIns="45720" rIns="91440" bIns="45720" anchor="t"/>
          <a:lstStyle/>
          <a:p>
            <a:r>
              <a:rPr lang="sv-SE">
                <a:latin typeface="Verdana"/>
                <a:ea typeface="Verdana"/>
              </a:rPr>
              <a:t>XOR</a:t>
            </a:r>
            <a:endParaRPr lang="en-US"/>
          </a:p>
        </p:txBody>
      </p:sp>
      <p:pic>
        <p:nvPicPr>
          <p:cNvPr id="6" name="Picture 5" descr="XOR Gate - Logic Gates Tutorial">
            <a:extLst>
              <a:ext uri="{FF2B5EF4-FFF2-40B4-BE49-F238E27FC236}">
                <a16:creationId xmlns:a16="http://schemas.microsoft.com/office/drawing/2014/main" id="{808E35C6-0646-EEDE-256D-33B6EE590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1736" y="1091631"/>
            <a:ext cx="3728663" cy="4683301"/>
          </a:xfrm>
          <a:prstGeom prst="rect">
            <a:avLst/>
          </a:prstGeom>
        </p:spPr>
      </p:pic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8F564DD-1F02-D103-491F-AA2DFAF324C6}"/>
              </a:ext>
            </a:extLst>
          </p:cNvPr>
          <p:cNvSpPr txBox="1">
            <a:spLocks/>
          </p:cNvSpPr>
          <p:nvPr/>
        </p:nvSpPr>
        <p:spPr>
          <a:xfrm>
            <a:off x="631825" y="1245093"/>
            <a:ext cx="11233138" cy="4675898"/>
          </a:xfrm>
          <a:prstGeom prst="rect">
            <a:avLst/>
          </a:prstGeom>
        </p:spPr>
        <p:txBody>
          <a:bodyPr lIns="252000" tIns="288000" rIns="0" bIns="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9pPr>
          </a:lstStyle>
          <a:p>
            <a:endParaRPr lang="sv-SE" kern="0" dirty="0"/>
          </a:p>
          <a:p>
            <a:endParaRPr lang="sv-SE" kern="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BB8C8C3-A59E-FFD0-8E62-953008922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12528"/>
              </p:ext>
            </p:extLst>
          </p:nvPr>
        </p:nvGraphicFramePr>
        <p:xfrm>
          <a:off x="2780079" y="1881905"/>
          <a:ext cx="3315616" cy="1010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45137278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49502662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56989956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7426519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22170622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8987394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015295905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/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1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1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1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1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/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0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319590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995A850-DAEA-011C-5A94-B7C8C75D8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19681"/>
              </p:ext>
            </p:extLst>
          </p:nvPr>
        </p:nvGraphicFramePr>
        <p:xfrm>
          <a:off x="2780792" y="3173739"/>
          <a:ext cx="3315616" cy="505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45137278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49502662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56989956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7426519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22170622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8987394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015295905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</a:tbl>
          </a:graphicData>
        </a:graphic>
      </p:graphicFrame>
      <p:sp>
        <p:nvSpPr>
          <p:cNvPr id="15" name="Platshållare för text 3">
            <a:extLst>
              <a:ext uri="{FF2B5EF4-FFF2-40B4-BE49-F238E27FC236}">
                <a16:creationId xmlns:a16="http://schemas.microsoft.com/office/drawing/2014/main" id="{A9E218A5-ACB9-3C93-E6A1-770F91F942F7}"/>
              </a:ext>
            </a:extLst>
          </p:cNvPr>
          <p:cNvSpPr txBox="1">
            <a:spLocks/>
          </p:cNvSpPr>
          <p:nvPr/>
        </p:nvSpPr>
        <p:spPr>
          <a:xfrm>
            <a:off x="784225" y="1397493"/>
            <a:ext cx="11233138" cy="4675898"/>
          </a:xfrm>
          <a:prstGeom prst="rect">
            <a:avLst/>
          </a:prstGeom>
        </p:spPr>
        <p:txBody>
          <a:bodyPr lIns="252000" tIns="288000" rIns="0" bIns="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9pPr>
          </a:lstStyle>
          <a:p>
            <a:endParaRPr lang="sv-SE" kern="0" dirty="0"/>
          </a:p>
          <a:p>
            <a:endParaRPr lang="sv-SE" kern="0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D27CE427-E600-B728-67BE-B28D4C0D4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104144"/>
              </p:ext>
            </p:extLst>
          </p:nvPr>
        </p:nvGraphicFramePr>
        <p:xfrm>
          <a:off x="1066007" y="1880193"/>
          <a:ext cx="414452" cy="1010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G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h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319590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2806D97-E6BD-A7A7-1254-E01785906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942496"/>
              </p:ext>
            </p:extLst>
          </p:nvPr>
        </p:nvGraphicFramePr>
        <p:xfrm>
          <a:off x="1066720" y="3172027"/>
          <a:ext cx="414452" cy="505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668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ABA2F-AD82-9A68-31F4-AAE47CF9E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DFDFD7-B675-B181-5DAA-F2EAB3E45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Fler krypton</a:t>
            </a:r>
            <a:endParaRPr lang="en-US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5092388-FF50-0856-40EE-CC3E1E28E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8942FC-68FB-5C22-8AC8-F92541AEF3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latin typeface="Verdana"/>
                <a:ea typeface="Verdana"/>
              </a:rPr>
              <a:t>RSA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latin typeface="Verdana"/>
                <a:ea typeface="Verdana"/>
              </a:rPr>
              <a:t>AES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latin typeface="Verdana"/>
                <a:ea typeface="Verdana"/>
              </a:rPr>
              <a:t>ChaCha20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latin typeface="Verdana"/>
                <a:ea typeface="Verdana"/>
              </a:rPr>
              <a:t>ECC</a:t>
            </a:r>
            <a:endParaRPr lang="sv-SE" dirty="0">
              <a:latin typeface="Verdana"/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latin typeface="Verdana"/>
                <a:ea typeface="Verdana"/>
              </a:rPr>
              <a:t>… 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1FC52D7-1AA3-6B62-22D3-BCFFB1EB69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r>
              <a:rPr lang="sv-SE">
                <a:latin typeface="Verdana"/>
                <a:ea typeface="Verdana"/>
              </a:rPr>
              <a:t>Modern kryptologi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CC7529-4B8F-DAD3-4F15-D0933A3D0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957" y="1589337"/>
            <a:ext cx="4690153" cy="36793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EDA509-3964-0697-5769-111B244E9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71" y="2924441"/>
            <a:ext cx="5602413" cy="262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52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5D72D-611A-98A3-DD1B-D2008496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D118D0-11BD-442D-2118-45CFF645C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7E89110-5D47-7643-DFBF-0E01ACDE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33F4DAE-D433-1487-E43E-B168A93509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flagga{}</a:t>
            </a:r>
            <a:endParaRPr lang="sv-SE" sz="3200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4D0BB80-FCAA-E711-9769-D2651F51D6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869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64A1-EDFA-408D-231B-6FCBEE591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02FC33-4280-8854-CCFB-ED32F86A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Grundbegrepp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0675413-2FD1-8FB0-E674-375866079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C1F765-C074-2EF4-EDA3-26833AF714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786E2A9-ECA0-7358-F107-2B9154FD9F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r>
              <a:rPr lang="sv-SE" sz="1400">
                <a:solidFill>
                  <a:srgbClr val="000000"/>
                </a:solidFill>
                <a:latin typeface="Verdana"/>
                <a:ea typeface="Verdana"/>
              </a:rPr>
              <a:t>Klartext, chiffer, nyckel</a:t>
            </a:r>
            <a:endParaRPr lang="en-US"/>
          </a:p>
          <a:p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2176B6-EFBA-4817-9DD9-CBDC86F55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802" y="1274263"/>
            <a:ext cx="4401834" cy="43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10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64A1-EDFA-408D-231B-6FCBEE591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02FC33-4280-8854-CCFB-ED32F86A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Grundbegrepp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0675413-2FD1-8FB0-E674-375866079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C1F765-C074-2EF4-EDA3-26833AF714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r>
              <a:rPr lang="sv-SE">
                <a:latin typeface="Verdana"/>
                <a:ea typeface="Verdana"/>
              </a:rPr>
              <a:t>Hello Alice! -&gt; </a:t>
            </a:r>
            <a:endParaRPr lang="en-US"/>
          </a:p>
          <a:p>
            <a:endParaRPr lang="sv-SE" dirty="0">
              <a:latin typeface="Verdana"/>
              <a:ea typeface="Verdana"/>
            </a:endParaRPr>
          </a:p>
          <a:p>
            <a:r>
              <a:rPr lang="sv-SE">
                <a:latin typeface="Verdana"/>
                <a:ea typeface="Verdana"/>
              </a:rPr>
              <a:t>-&gt; Hej Alice!</a:t>
            </a:r>
            <a:endParaRPr lang="sv-SE"/>
          </a:p>
          <a:p>
            <a:endParaRPr lang="sv-SE" dirty="0"/>
          </a:p>
          <a:p>
            <a:r>
              <a:rPr lang="sv-SE">
                <a:latin typeface="Verdana"/>
                <a:ea typeface="Verdana"/>
              </a:rPr>
              <a:t>-&gt; 72 101 108 108 111 32 65 108 105 99 101 33</a:t>
            </a:r>
          </a:p>
          <a:p>
            <a:endParaRPr lang="sv-SE" dirty="0">
              <a:latin typeface="Verdana"/>
              <a:ea typeface="Verdana"/>
            </a:endParaRPr>
          </a:p>
          <a:p>
            <a:r>
              <a:rPr lang="sv-SE">
                <a:latin typeface="Verdana"/>
                <a:ea typeface="Verdana"/>
              </a:rPr>
              <a:t>-&gt; 01001000 01100101 01101100 01101100 01101111 00100000 01000001 01101100 01101001 01100011 01100101 </a:t>
            </a:r>
            <a:r>
              <a:rPr lang="sv-SE" dirty="0">
                <a:latin typeface="Verdana"/>
                <a:ea typeface="Verdana"/>
              </a:rPr>
              <a:t>00100001</a:t>
            </a:r>
            <a:endParaRPr lang="sv-SE" dirty="0"/>
          </a:p>
          <a:p>
            <a:endParaRPr lang="sv-SE" dirty="0"/>
          </a:p>
          <a:p>
            <a:r>
              <a:rPr lang="sv-SE">
                <a:latin typeface="Verdana"/>
                <a:ea typeface="Verdana"/>
              </a:rPr>
              <a:t>-&gt; 48 65 6C 6C 6F 20 41 6C 69 63 65 21</a:t>
            </a:r>
            <a:endParaRPr lang="sv-SE" dirty="0"/>
          </a:p>
          <a:p>
            <a:endParaRPr lang="sv-SE" dirty="0"/>
          </a:p>
          <a:p>
            <a:r>
              <a:rPr lang="sv-SE">
                <a:latin typeface="Verdana"/>
                <a:ea typeface="Verdana"/>
              </a:rPr>
              <a:t>-&gt; SGVsbG8gQWxpY2Uh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786E2A9-ECA0-7358-F107-2B9154FD9F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r>
              <a:rPr lang="sv-SE" sz="1400">
                <a:solidFill>
                  <a:srgbClr val="000000"/>
                </a:solidFill>
                <a:latin typeface="Verdana"/>
                <a:ea typeface="Verdana"/>
              </a:rPr>
              <a:t>Koda vs kryptera</a:t>
            </a:r>
            <a:endParaRPr lang="en-US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107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4A09B-DC4E-469F-3A94-3E6D4F3BB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3D1FC7-A5F1-F4C2-8DA1-3A4B97DF3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Ceasarchiffer</a:t>
            </a:r>
            <a:endParaRPr lang="en-US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19D06C4-DEF3-D0E7-C6AF-04006263E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21C6E5C-AC51-D6A8-C6D4-FA895CD6BD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7E83126-AE93-FF11-5F6B-55D829159C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370" y="611188"/>
            <a:ext cx="8283575" cy="230187"/>
          </a:xfrm>
        </p:spPr>
        <p:txBody>
          <a:bodyPr lIns="0" tIns="45720" rIns="91440" bIns="45720" anchor="t"/>
          <a:lstStyle/>
          <a:p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8E8256-5940-7EBE-3EC9-6B34399108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21" r="-142" b="-306"/>
          <a:stretch>
            <a:fillRect/>
          </a:stretch>
        </p:blipFill>
        <p:spPr>
          <a:xfrm>
            <a:off x="2981325" y="2313136"/>
            <a:ext cx="6238214" cy="25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68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1E99-6EAA-499D-4673-FF397F041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A3B92C-DFB9-0662-77B7-075F62224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Ceasarchiffer</a:t>
            </a:r>
            <a:endParaRPr lang="en-US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AB44EE1-664B-095C-E5FF-EEE81CF72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5944B7E-EF6E-A33B-3184-868340BBD7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pPr algn="ctr"/>
            <a:endParaRPr lang="sv-SE" sz="2400" dirty="0">
              <a:latin typeface="Verdana"/>
              <a:ea typeface="Verdana"/>
            </a:endParaRPr>
          </a:p>
          <a:p>
            <a:pPr algn="ctr"/>
            <a:endParaRPr lang="sv-SE" sz="2400" dirty="0">
              <a:latin typeface="Verdana"/>
              <a:ea typeface="Verdana"/>
            </a:endParaRPr>
          </a:p>
          <a:p>
            <a:pPr algn="ctr"/>
            <a:endParaRPr lang="sv-SE" sz="2400" dirty="0">
              <a:latin typeface="Verdana"/>
              <a:ea typeface="Verdana"/>
            </a:endParaRPr>
          </a:p>
          <a:p>
            <a:pPr algn="ctr"/>
            <a:r>
              <a:rPr lang="sv-SE" sz="2400">
                <a:latin typeface="Verdana"/>
                <a:ea typeface="Verdana"/>
              </a:rPr>
              <a:t>Jga Egcuct!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A166126-56B6-619A-4319-CD1380AF99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370" y="611188"/>
            <a:ext cx="8283575" cy="230187"/>
          </a:xfrm>
        </p:spPr>
        <p:txBody>
          <a:bodyPr lIns="0" tIns="45720" rIns="91440" bIns="45720" anchor="t"/>
          <a:lstStyle/>
          <a:p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EE8B98A-F7A0-CE00-04EC-693C03418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037127"/>
              </p:ext>
            </p:extLst>
          </p:nvPr>
        </p:nvGraphicFramePr>
        <p:xfrm>
          <a:off x="708837" y="3499884"/>
          <a:ext cx="10775882" cy="1011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7">
                  <a:extLst>
                    <a:ext uri="{9D8B030D-6E8A-4147-A177-3AD203B41FA5}">
                      <a16:colId xmlns:a16="http://schemas.microsoft.com/office/drawing/2014/main" val="2695625717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460846635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1401485796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737836686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1363911793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1858030370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1049061544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665664757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45785220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3742614838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4109354376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137083525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689392363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645988086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027308154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3455252362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274492320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153990842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694799275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966488079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196280531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1556303431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228799150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703422558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672229077"/>
                    </a:ext>
                  </a:extLst>
                </a:gridCol>
                <a:gridCol w="414457">
                  <a:extLst>
                    <a:ext uri="{9D8B030D-6E8A-4147-A177-3AD203B41FA5}">
                      <a16:colId xmlns:a16="http://schemas.microsoft.com/office/drawing/2014/main" val="3042383558"/>
                    </a:ext>
                  </a:extLst>
                </a:gridCol>
              </a:tblGrid>
              <a:tr h="505542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Q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0335338"/>
                  </a:ext>
                </a:extLst>
              </a:tr>
              <a:tr h="50554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Q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/>
                        <a:t>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67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17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84340-D1F4-E355-3A55-FB4306BF4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1C648B-276F-2EC6-8C90-A265A187C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35A8E5F9-5099-9463-F6ED-609CE361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894345-B1BB-EAD1-C4C0-44C00622CF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CyberChef</a:t>
            </a:r>
            <a:endParaRPr lang="sv-SE" sz="320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1CB15D6-4E72-7E5E-4CC4-6783A3E4E6F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2C5880-52A1-17D6-7E78-936E2796F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134" y="1575391"/>
            <a:ext cx="1905222" cy="166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41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61ECA-C624-5876-2339-3964FE750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9D21DF-A65E-7B07-1AC9-8FEFB6DC9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5E3E686A-D1D8-DC50-7EE0-0052F6B9A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857B671-FB93-4FCE-E175-F4F7987AE6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TWlsb2Jtcm9wIG15eXVrYg==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017915-4916-F830-4C29-37D6A5903E1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442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08A6D-9E3C-4026-D13C-B2A579281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113CC2-82D3-224E-933E-EC18ADDDD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D3110CB-2C6B-C21F-3AFB-D76B0766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DD5BD20-DDD2-646A-A7C6-C265A7F2D8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Fler krypton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486AA12-B954-2C52-899E-362297D24F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7327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0868B-1ADE-4BE5-EDDC-750CE732E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185C22-7CB4-8095-932D-E6C1CABC3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r>
              <a:rPr lang="sv-SE">
                <a:solidFill>
                  <a:srgbClr val="1A2C4B"/>
                </a:solidFill>
                <a:latin typeface="Verdana"/>
                <a:ea typeface="Verdana"/>
              </a:rPr>
              <a:t>Fler krypton</a:t>
            </a:r>
            <a:endParaRPr lang="en-US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1CFA176-77E8-BE4B-52DF-5E4A555D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E9323D3-1385-89AD-ABBC-9E07270114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3B892B8-E492-3F12-4416-2BD4D0A176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r>
              <a:rPr lang="sv-SE">
                <a:latin typeface="Verdana"/>
                <a:ea typeface="Verdana"/>
              </a:rPr>
              <a:t>Vigenèrechiffer</a:t>
            </a:r>
            <a:endParaRPr lang="sv-SE" dirty="0"/>
          </a:p>
        </p:txBody>
      </p:sp>
      <p:pic>
        <p:nvPicPr>
          <p:cNvPr id="7" name="Picture 6" descr="Sticker Of A Cartoon Fancy Old Key, Key Clipart, Cartoon Clipart, Sticker  Clipart PNG Transparent Image and Clipart for Free Download">
            <a:extLst>
              <a:ext uri="{FF2B5EF4-FFF2-40B4-BE49-F238E27FC236}">
                <a16:creationId xmlns:a16="http://schemas.microsoft.com/office/drawing/2014/main" id="{552AE559-E299-4F4E-3B05-27A7F1C9F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">
            <a:off x="7965115" y="229929"/>
            <a:ext cx="3314700" cy="331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93CAE1-5C35-51A5-F881-347E5AB54B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" t="59" r="-119" b="24129"/>
          <a:stretch>
            <a:fillRect/>
          </a:stretch>
        </p:blipFill>
        <p:spPr>
          <a:xfrm rot="-720000">
            <a:off x="6401085" y="701604"/>
            <a:ext cx="3641159" cy="2057181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F310E22-CA08-4460-3F0C-6736E02A4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114261"/>
              </p:ext>
            </p:extLst>
          </p:nvPr>
        </p:nvGraphicFramePr>
        <p:xfrm>
          <a:off x="708124" y="1727793"/>
          <a:ext cx="3315616" cy="1010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45137278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49502662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56989956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7426519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22170622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8987394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015295905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V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I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G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N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R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  <a:tr h="505044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K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E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Y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K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E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Y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K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E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319590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DCA31EE-F0D1-4351-F0D0-FD18303A1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47833"/>
              </p:ext>
            </p:extLst>
          </p:nvPr>
        </p:nvGraphicFramePr>
        <p:xfrm>
          <a:off x="708124" y="4616305"/>
          <a:ext cx="10775752" cy="1010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390990674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025330139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724874336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240746371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4207312007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422755918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48397299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61845129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30621310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0071303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74992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119598780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37456919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402587323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42803844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038754807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622920901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35567661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369712556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032415500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9793719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86806837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424218906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85565898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664818469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385462157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A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B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C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D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E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F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G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H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I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J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K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L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M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N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O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P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Q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S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T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U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V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W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X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Y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 panose="020B0602020104020603" pitchFamily="34" charset="0"/>
                        </a:rPr>
                        <a:t>Z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048045"/>
                  </a:ext>
                </a:extLst>
              </a:tr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0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3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4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5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6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7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8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9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10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11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12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13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14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15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16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17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18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19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20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21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22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23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24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25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62111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D347F4D-FC73-2430-2EB7-59E5C685E7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910429"/>
              </p:ext>
            </p:extLst>
          </p:nvPr>
        </p:nvGraphicFramePr>
        <p:xfrm>
          <a:off x="708837" y="2968256"/>
          <a:ext cx="3315616" cy="505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52">
                  <a:extLst>
                    <a:ext uri="{9D8B030D-6E8A-4147-A177-3AD203B41FA5}">
                      <a16:colId xmlns:a16="http://schemas.microsoft.com/office/drawing/2014/main" val="2761410413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45137278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149502662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569899562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3274265195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221706224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989873948"/>
                    </a:ext>
                  </a:extLst>
                </a:gridCol>
                <a:gridCol w="414452">
                  <a:extLst>
                    <a:ext uri="{9D8B030D-6E8A-4147-A177-3AD203B41FA5}">
                      <a16:colId xmlns:a16="http://schemas.microsoft.com/office/drawing/2014/main" val="2015295905"/>
                    </a:ext>
                  </a:extLst>
                </a:gridCol>
              </a:tblGrid>
              <a:tr h="505044"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_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98298" marR="98298" marT="49149" marB="49149" anchor="ctr">
                    <a:lnL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09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10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246235"/>
      </p:ext>
    </p:extLst>
  </p:cSld>
  <p:clrMapOvr>
    <a:masterClrMapping/>
  </p:clrMapOvr>
</p:sld>
</file>

<file path=ppt/theme/theme1.xml><?xml version="1.0" encoding="utf-8"?>
<a:theme xmlns:a="http://schemas.openxmlformats.org/drawingml/2006/main" name="Start/Slut Sido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rgbClr val="3F74C0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4A973BFB-1F85-6749-9690-23FFC995470B}"/>
    </a:ext>
  </a:extLst>
</a:theme>
</file>

<file path=ppt/theme/theme2.xml><?xml version="1.0" encoding="utf-8"?>
<a:theme xmlns:a="http://schemas.openxmlformats.org/drawingml/2006/main" name="Kapitelrubikbilde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rgbClr val="3F74C0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A83F5BE5-E400-1442-80B0-9517E67E6CAB}"/>
    </a:ext>
  </a:extLst>
</a:theme>
</file>

<file path=ppt/theme/theme3.xml><?xml version="1.0" encoding="utf-8"?>
<a:theme xmlns:a="http://schemas.openxmlformats.org/drawingml/2006/main" name="Helsidesbilde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>
            <a:lumMod val="20000"/>
            <a:lumOff val="80000"/>
          </a:schemeClr>
        </a:solidFill>
        <a:ln w="9525">
          <a:noFill/>
          <a:miter lim="800000"/>
          <a:headEnd/>
          <a:tailEnd/>
        </a:ln>
        <a:effectLst/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89001274-EBEC-B049-AE22-9DB0D58745D0}"/>
    </a:ext>
  </a:extLst>
</a:theme>
</file>

<file path=ppt/theme/theme4.xml><?xml version="1.0" encoding="utf-8"?>
<a:theme xmlns:a="http://schemas.openxmlformats.org/drawingml/2006/main" name="Splitbilde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rgbClr val="3F74C0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27DB72B0-2DDB-5449-AF5C-9EB61A0A59C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45b09e0-6352-4617-8f0e-4b17f528e662" xsi:nil="true"/>
    <lcf76f155ced4ddcb4097134ff3c332f xmlns="e194c9ee-9c0a-4394-a96b-eee2453aad2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4979597CA0094487E82F0FB27DDA63" ma:contentTypeVersion="12" ma:contentTypeDescription="Create a new document." ma:contentTypeScope="" ma:versionID="82cec7b91455a0694a3a881f38f1e859">
  <xsd:schema xmlns:xsd="http://www.w3.org/2001/XMLSchema" xmlns:xs="http://www.w3.org/2001/XMLSchema" xmlns:p="http://schemas.microsoft.com/office/2006/metadata/properties" xmlns:ns2="e194c9ee-9c0a-4394-a96b-eee2453aad26" xmlns:ns3="945b09e0-6352-4617-8f0e-4b17f528e662" targetNamespace="http://schemas.microsoft.com/office/2006/metadata/properties" ma:root="true" ma:fieldsID="a8f6e318db49025eb18a272312fae325" ns2:_="" ns3:_="">
    <xsd:import namespace="e194c9ee-9c0a-4394-a96b-eee2453aad26"/>
    <xsd:import namespace="945b09e0-6352-4617-8f0e-4b17f528e6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4c9ee-9c0a-4394-a96b-eee2453aad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0ca1e6f-4a49-40ba-924f-ff3178212f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b09e0-6352-4617-8f0e-4b17f528e66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3bf5e60-949c-4008-8447-1408288b7c6a}" ma:internalName="TaxCatchAll" ma:showField="CatchAllData" ma:web="945b09e0-6352-4617-8f0e-4b17f528e6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BE2881-CB75-49E5-93E5-72AD1FEB63E7}">
  <ds:schemaRefs>
    <ds:schemaRef ds:uri="http://schemas.microsoft.com/office/2006/metadata/properties"/>
    <ds:schemaRef ds:uri="http://schemas.microsoft.com/office/infopath/2007/PartnerControls"/>
    <ds:schemaRef ds:uri="7ebe468a-d02a-4d4f-8915-749fd378e7d5"/>
    <ds:schemaRef ds:uri="63254fa8-edfe-46f6-bf9a-e0ae3f2c1390"/>
    <ds:schemaRef ds:uri="945b09e0-6352-4617-8f0e-4b17f528e662"/>
    <ds:schemaRef ds:uri="e194c9ee-9c0a-4394-a96b-eee2453aad26"/>
  </ds:schemaRefs>
</ds:datastoreItem>
</file>

<file path=customXml/itemProps2.xml><?xml version="1.0" encoding="utf-8"?>
<ds:datastoreItem xmlns:ds="http://schemas.openxmlformats.org/officeDocument/2006/customXml" ds:itemID="{19BBD210-F540-4574-B827-8B6D36EFFF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39A0EE-9188-4632-B50F-BBACD339B4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94c9ee-9c0a-4394-a96b-eee2453aad26"/>
    <ds:schemaRef ds:uri="945b09e0-6352-4617-8f0e-4b17f528e6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Slut Sidor</Template>
  <TotalTime>1</TotalTime>
  <Words>121</Words>
  <Application>Microsoft Office PowerPoint</Application>
  <PresentationFormat>Bredbild</PresentationFormat>
  <Paragraphs>24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Start/Slut Sidor</vt:lpstr>
      <vt:lpstr>Kapitelrubikbilder</vt:lpstr>
      <vt:lpstr>Helsidesbilder</vt:lpstr>
      <vt:lpstr>Splitbilder</vt:lpstr>
      <vt:lpstr>PowerPoint-presentation</vt:lpstr>
      <vt:lpstr>Grundbegrepp</vt:lpstr>
      <vt:lpstr>Grundbegrepp</vt:lpstr>
      <vt:lpstr>Ceasarchiffer</vt:lpstr>
      <vt:lpstr>Ceasarchiffer</vt:lpstr>
      <vt:lpstr>PowerPoint-presentation</vt:lpstr>
      <vt:lpstr>PowerPoint-presentation</vt:lpstr>
      <vt:lpstr>PowerPoint-presentation</vt:lpstr>
      <vt:lpstr>Fler krypton</vt:lpstr>
      <vt:lpstr>Fler krypton</vt:lpstr>
      <vt:lpstr>Fler krypton</vt:lpstr>
      <vt:lpstr>Fler krypton</vt:lpstr>
      <vt:lpstr>Fler krypton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 POWERPOINT MALL - V2.01 – 2022-07-17</dc:title>
  <dc:creator>Mattias Olofsson</dc:creator>
  <cp:lastModifiedBy>Mio Enocksson</cp:lastModifiedBy>
  <cp:revision>303</cp:revision>
  <cp:lastPrinted>2018-09-21T14:19:38Z</cp:lastPrinted>
  <dcterms:created xsi:type="dcterms:W3CDTF">2022-11-01T07:18:53Z</dcterms:created>
  <dcterms:modified xsi:type="dcterms:W3CDTF">2026-08-10T11:59:08Z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0x010100134979597CA0094487E82F0FB27DDA63</vt:lpwstr>
  </property>
  <property fmtid="{D5CDD505-2E9C-101B-9397-08002B2CF9AE}" pid="3" name="MediaServiceImageTags">
    <vt:lpwstr/>
  </property>
</Properties>
</file>