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5" r:id="rId4"/>
    <p:sldMasterId id="2147483782" r:id="rId5"/>
    <p:sldMasterId id="2147483806" r:id="rId6"/>
    <p:sldMasterId id="2147483845" r:id="rId7"/>
  </p:sldMasterIdLst>
  <p:notesMasterIdLst>
    <p:notesMasterId r:id="rId16"/>
  </p:notesMasterIdLst>
  <p:handoutMasterIdLst>
    <p:handoutMasterId r:id="rId17"/>
  </p:handoutMasterIdLst>
  <p:sldIdLst>
    <p:sldId id="277" r:id="rId8"/>
    <p:sldId id="263" r:id="rId9"/>
    <p:sldId id="279" r:id="rId10"/>
    <p:sldId id="283" r:id="rId11"/>
    <p:sldId id="281" r:id="rId12"/>
    <p:sldId id="278" r:id="rId13"/>
    <p:sldId id="282" r:id="rId14"/>
    <p:sldId id="280" r:id="rId15"/>
  </p:sldIdLst>
  <p:sldSz cx="12192000" cy="685800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4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4C76"/>
    <a:srgbClr val="305987"/>
    <a:srgbClr val="315A89"/>
    <a:srgbClr val="FC8443"/>
    <a:srgbClr val="FDB346"/>
    <a:srgbClr val="3F74C0"/>
    <a:srgbClr val="4981CD"/>
    <a:srgbClr val="00639F"/>
    <a:srgbClr val="FF863A"/>
    <a:srgbClr val="FFB5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F7A7B5-7895-4C5C-DD3B-4ED43201FAC2}" v="14" dt="2026-08-08T16:33:41.468"/>
    <p1510:client id="{72D1525A-4B98-D005-ACB6-DB015AB8A078}" v="282" dt="2026-08-08T17:47:24.839"/>
    <p1510:client id="{7AD8019C-3C2A-4D8D-98A3-0936537BD199}" v="1671" dt="2026-08-08T15:16:34.994"/>
    <p1510:client id="{A397EF0E-2A68-87B0-16E0-3956F8FFCFD2}" v="27" dt="2026-08-08T17:53:21.0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84" autoAdjust="0"/>
    <p:restoredTop sz="96327"/>
  </p:normalViewPr>
  <p:slideViewPr>
    <p:cSldViewPr snapToGrid="0">
      <p:cViewPr varScale="1">
        <p:scale>
          <a:sx n="127" d="100"/>
          <a:sy n="127" d="100"/>
        </p:scale>
        <p:origin x="234" y="90"/>
      </p:cViewPr>
      <p:guideLst>
        <p:guide orient="horz" pos="3408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8331"/>
    </p:cViewPr>
  </p:sorterViewPr>
  <p:notesViewPr>
    <p:cSldViewPr snapToGrid="0">
      <p:cViewPr varScale="1">
        <p:scale>
          <a:sx n="98" d="100"/>
          <a:sy n="98" d="100"/>
        </p:scale>
        <p:origin x="432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onbazo99" userId="S::antonbazo99_gmail.com#ext#@frosweden.onmicrosoft.com::35913210-d7f7-4b75-9487-e82448145a52" providerId="AD" clId="Web-{72D1525A-4B98-D005-ACB6-DB015AB8A078}"/>
    <pc:docChg chg="addSld delSld modSld">
      <pc:chgData name="antonbazo99" userId="S::antonbazo99_gmail.com#ext#@frosweden.onmicrosoft.com::35913210-d7f7-4b75-9487-e82448145a52" providerId="AD" clId="Web-{72D1525A-4B98-D005-ACB6-DB015AB8A078}" dt="2026-08-08T17:47:24.839" v="281"/>
      <pc:docMkLst>
        <pc:docMk/>
      </pc:docMkLst>
      <pc:sldChg chg="modSp del">
        <pc:chgData name="antonbazo99" userId="S::antonbazo99_gmail.com#ext#@frosweden.onmicrosoft.com::35913210-d7f7-4b75-9487-e82448145a52" providerId="AD" clId="Web-{72D1525A-4B98-D005-ACB6-DB015AB8A078}" dt="2026-08-08T16:37:25.442" v="5"/>
        <pc:sldMkLst>
          <pc:docMk/>
          <pc:sldMk cId="3371110478" sldId="261"/>
        </pc:sldMkLst>
        <pc:spChg chg="mod">
          <ac:chgData name="antonbazo99" userId="S::antonbazo99_gmail.com#ext#@frosweden.onmicrosoft.com::35913210-d7f7-4b75-9487-e82448145a52" providerId="AD" clId="Web-{72D1525A-4B98-D005-ACB6-DB015AB8A078}" dt="2026-08-08T16:34:56.826" v="4" actId="20577"/>
          <ac:spMkLst>
            <pc:docMk/>
            <pc:sldMk cId="3371110478" sldId="261"/>
            <ac:spMk id="2" creationId="{0F02FC33-4280-8854-CCFB-ED32F86A9A7F}"/>
          </ac:spMkLst>
        </pc:spChg>
      </pc:sldChg>
      <pc:sldChg chg="addSp delSp modSp">
        <pc:chgData name="antonbazo99" userId="S::antonbazo99_gmail.com#ext#@frosweden.onmicrosoft.com::35913210-d7f7-4b75-9487-e82448145a52" providerId="AD" clId="Web-{72D1525A-4B98-D005-ACB6-DB015AB8A078}" dt="2026-08-08T16:57:12.234" v="96" actId="1076"/>
        <pc:sldMkLst>
          <pc:docMk/>
          <pc:sldMk cId="3548107403" sldId="263"/>
        </pc:sldMkLst>
        <pc:spChg chg="mod">
          <ac:chgData name="antonbazo99" userId="S::antonbazo99_gmail.com#ext#@frosweden.onmicrosoft.com::35913210-d7f7-4b75-9487-e82448145a52" providerId="AD" clId="Web-{72D1525A-4B98-D005-ACB6-DB015AB8A078}" dt="2026-08-08T16:38:18.022" v="36" actId="20577"/>
          <ac:spMkLst>
            <pc:docMk/>
            <pc:sldMk cId="3548107403" sldId="263"/>
            <ac:spMk id="2" creationId="{0F02FC33-4280-8854-CCFB-ED32F86A9A7F}"/>
          </ac:spMkLst>
        </pc:spChg>
        <pc:spChg chg="mod">
          <ac:chgData name="antonbazo99" userId="S::antonbazo99_gmail.com#ext#@frosweden.onmicrosoft.com::35913210-d7f7-4b75-9487-e82448145a52" providerId="AD" clId="Web-{72D1525A-4B98-D005-ACB6-DB015AB8A078}" dt="2026-08-08T16:44:33.223" v="38" actId="20577"/>
          <ac:spMkLst>
            <pc:docMk/>
            <pc:sldMk cId="3548107403" sldId="263"/>
            <ac:spMk id="4" creationId="{01C1F765-C074-2EF4-EDA3-26833AF714B9}"/>
          </ac:spMkLst>
        </pc:spChg>
        <pc:spChg chg="mod">
          <ac:chgData name="antonbazo99" userId="S::antonbazo99_gmail.com#ext#@frosweden.onmicrosoft.com::35913210-d7f7-4b75-9487-e82448145a52" providerId="AD" clId="Web-{72D1525A-4B98-D005-ACB6-DB015AB8A078}" dt="2026-08-08T16:38:21.772" v="37" actId="20577"/>
          <ac:spMkLst>
            <pc:docMk/>
            <pc:sldMk cId="3548107403" sldId="263"/>
            <ac:spMk id="5" creationId="{C786E2A9-ECA0-7358-F107-2B9154FD9F69}"/>
          </ac:spMkLst>
        </pc:spChg>
        <pc:picChg chg="add del mod modCrop">
          <ac:chgData name="antonbazo99" userId="S::antonbazo99_gmail.com#ext#@frosweden.onmicrosoft.com::35913210-d7f7-4b75-9487-e82448145a52" providerId="AD" clId="Web-{72D1525A-4B98-D005-ACB6-DB015AB8A078}" dt="2026-08-08T16:51:30.594" v="61"/>
          <ac:picMkLst>
            <pc:docMk/>
            <pc:sldMk cId="3548107403" sldId="263"/>
            <ac:picMk id="6" creationId="{3A705392-C37D-F4D4-5DBC-AB71C9862B2D}"/>
          </ac:picMkLst>
        </pc:picChg>
        <pc:picChg chg="add mod modCrop">
          <ac:chgData name="antonbazo99" userId="S::antonbazo99_gmail.com#ext#@frosweden.onmicrosoft.com::35913210-d7f7-4b75-9487-e82448145a52" providerId="AD" clId="Web-{72D1525A-4B98-D005-ACB6-DB015AB8A078}" dt="2026-08-08T16:57:12.234" v="96" actId="1076"/>
          <ac:picMkLst>
            <pc:docMk/>
            <pc:sldMk cId="3548107403" sldId="263"/>
            <ac:picMk id="7" creationId="{4BE68A78-087C-983D-0DE4-5E717D7E9319}"/>
          </ac:picMkLst>
        </pc:picChg>
      </pc:sldChg>
      <pc:sldChg chg="del">
        <pc:chgData name="antonbazo99" userId="S::antonbazo99_gmail.com#ext#@frosweden.onmicrosoft.com::35913210-d7f7-4b75-9487-e82448145a52" providerId="AD" clId="Web-{72D1525A-4B98-D005-ACB6-DB015AB8A078}" dt="2026-08-08T16:37:26.270" v="6"/>
        <pc:sldMkLst>
          <pc:docMk/>
          <pc:sldMk cId="2741685603" sldId="264"/>
        </pc:sldMkLst>
      </pc:sldChg>
      <pc:sldChg chg="del">
        <pc:chgData name="antonbazo99" userId="S::antonbazo99_gmail.com#ext#@frosweden.onmicrosoft.com::35913210-d7f7-4b75-9487-e82448145a52" providerId="AD" clId="Web-{72D1525A-4B98-D005-ACB6-DB015AB8A078}" dt="2026-08-08T16:37:27.473" v="7"/>
        <pc:sldMkLst>
          <pc:docMk/>
          <pc:sldMk cId="2604177671" sldId="265"/>
        </pc:sldMkLst>
      </pc:sldChg>
      <pc:sldChg chg="del">
        <pc:chgData name="antonbazo99" userId="S::antonbazo99_gmail.com#ext#@frosweden.onmicrosoft.com::35913210-d7f7-4b75-9487-e82448145a52" providerId="AD" clId="Web-{72D1525A-4B98-D005-ACB6-DB015AB8A078}" dt="2026-08-08T16:37:27.989" v="8"/>
        <pc:sldMkLst>
          <pc:docMk/>
          <pc:sldMk cId="1609841734" sldId="267"/>
        </pc:sldMkLst>
      </pc:sldChg>
      <pc:sldChg chg="del">
        <pc:chgData name="antonbazo99" userId="S::antonbazo99_gmail.com#ext#@frosweden.onmicrosoft.com::35913210-d7f7-4b75-9487-e82448145a52" providerId="AD" clId="Web-{72D1525A-4B98-D005-ACB6-DB015AB8A078}" dt="2026-08-08T16:37:28.161" v="9"/>
        <pc:sldMkLst>
          <pc:docMk/>
          <pc:sldMk cId="1774424191" sldId="268"/>
        </pc:sldMkLst>
      </pc:sldChg>
      <pc:sldChg chg="del">
        <pc:chgData name="antonbazo99" userId="S::antonbazo99_gmail.com#ext#@frosweden.onmicrosoft.com::35913210-d7f7-4b75-9487-e82448145a52" providerId="AD" clId="Web-{72D1525A-4B98-D005-ACB6-DB015AB8A078}" dt="2026-08-08T16:37:28.426" v="10"/>
        <pc:sldMkLst>
          <pc:docMk/>
          <pc:sldMk cId="3147327205" sldId="269"/>
        </pc:sldMkLst>
      </pc:sldChg>
      <pc:sldChg chg="del">
        <pc:chgData name="antonbazo99" userId="S::antonbazo99_gmail.com#ext#@frosweden.onmicrosoft.com::35913210-d7f7-4b75-9487-e82448145a52" providerId="AD" clId="Web-{72D1525A-4B98-D005-ACB6-DB015AB8A078}" dt="2026-08-08T16:37:29.223" v="11"/>
        <pc:sldMkLst>
          <pc:docMk/>
          <pc:sldMk cId="2527246235" sldId="270"/>
        </pc:sldMkLst>
      </pc:sldChg>
      <pc:sldChg chg="del">
        <pc:chgData name="antonbazo99" userId="S::antonbazo99_gmail.com#ext#@frosweden.onmicrosoft.com::35913210-d7f7-4b75-9487-e82448145a52" providerId="AD" clId="Web-{72D1525A-4B98-D005-ACB6-DB015AB8A078}" dt="2026-08-08T16:37:29.364" v="12"/>
        <pc:sldMkLst>
          <pc:docMk/>
          <pc:sldMk cId="1733836598" sldId="271"/>
        </pc:sldMkLst>
      </pc:sldChg>
      <pc:sldChg chg="del">
        <pc:chgData name="antonbazo99" userId="S::antonbazo99_gmail.com#ext#@frosweden.onmicrosoft.com::35913210-d7f7-4b75-9487-e82448145a52" providerId="AD" clId="Web-{72D1525A-4B98-D005-ACB6-DB015AB8A078}" dt="2026-08-08T16:37:30.177" v="14"/>
        <pc:sldMkLst>
          <pc:docMk/>
          <pc:sldMk cId="697668465" sldId="272"/>
        </pc:sldMkLst>
      </pc:sldChg>
      <pc:sldChg chg="del">
        <pc:chgData name="antonbazo99" userId="S::antonbazo99_gmail.com#ext#@frosweden.onmicrosoft.com::35913210-d7f7-4b75-9487-e82448145a52" providerId="AD" clId="Web-{72D1525A-4B98-D005-ACB6-DB015AB8A078}" dt="2026-08-08T16:37:29.942" v="13"/>
        <pc:sldMkLst>
          <pc:docMk/>
          <pc:sldMk cId="3632176981" sldId="273"/>
        </pc:sldMkLst>
      </pc:sldChg>
      <pc:sldChg chg="del">
        <pc:chgData name="antonbazo99" userId="S::antonbazo99_gmail.com#ext#@frosweden.onmicrosoft.com::35913210-d7f7-4b75-9487-e82448145a52" providerId="AD" clId="Web-{72D1525A-4B98-D005-ACB6-DB015AB8A078}" dt="2026-08-08T16:37:31.067" v="15"/>
        <pc:sldMkLst>
          <pc:docMk/>
          <pc:sldMk cId="1929452633" sldId="275"/>
        </pc:sldMkLst>
      </pc:sldChg>
      <pc:sldChg chg="del">
        <pc:chgData name="antonbazo99" userId="S::antonbazo99_gmail.com#ext#@frosweden.onmicrosoft.com::35913210-d7f7-4b75-9487-e82448145a52" providerId="AD" clId="Web-{72D1525A-4B98-D005-ACB6-DB015AB8A078}" dt="2026-08-08T16:37:31.536" v="16"/>
        <pc:sldMkLst>
          <pc:docMk/>
          <pc:sldMk cId="588697920" sldId="276"/>
        </pc:sldMkLst>
      </pc:sldChg>
      <pc:sldChg chg="modSp add replId">
        <pc:chgData name="antonbazo99" userId="S::antonbazo99_gmail.com#ext#@frosweden.onmicrosoft.com::35913210-d7f7-4b75-9487-e82448145a52" providerId="AD" clId="Web-{72D1525A-4B98-D005-ACB6-DB015AB8A078}" dt="2026-08-08T17:17:49.792" v="164"/>
        <pc:sldMkLst>
          <pc:docMk/>
          <pc:sldMk cId="1418433777" sldId="278"/>
        </pc:sldMkLst>
        <pc:spChg chg="mod">
          <ac:chgData name="antonbazo99" userId="S::antonbazo99_gmail.com#ext#@frosweden.onmicrosoft.com::35913210-d7f7-4b75-9487-e82448145a52" providerId="AD" clId="Web-{72D1525A-4B98-D005-ACB6-DB015AB8A078}" dt="2026-08-08T17:17:37.979" v="159" actId="20577"/>
          <ac:spMkLst>
            <pc:docMk/>
            <pc:sldMk cId="1418433777" sldId="278"/>
            <ac:spMk id="2" creationId="{D0553F78-17AC-0FDF-A2A3-E32D1D593850}"/>
          </ac:spMkLst>
        </pc:spChg>
        <pc:picChg chg="mod">
          <ac:chgData name="antonbazo99" userId="S::antonbazo99_gmail.com#ext#@frosweden.onmicrosoft.com::35913210-d7f7-4b75-9487-e82448145a52" providerId="AD" clId="Web-{72D1525A-4B98-D005-ACB6-DB015AB8A078}" dt="2026-08-08T17:17:49.792" v="164"/>
          <ac:picMkLst>
            <pc:docMk/>
            <pc:sldMk cId="1418433777" sldId="278"/>
            <ac:picMk id="6" creationId="{1142276D-B88B-C93C-402E-B98A53B93693}"/>
          </ac:picMkLst>
        </pc:picChg>
      </pc:sldChg>
      <pc:sldChg chg="addSp delSp modSp add replId">
        <pc:chgData name="antonbazo99" userId="S::antonbazo99_gmail.com#ext#@frosweden.onmicrosoft.com::35913210-d7f7-4b75-9487-e82448145a52" providerId="AD" clId="Web-{72D1525A-4B98-D005-ACB6-DB015AB8A078}" dt="2026-08-08T17:16:57.494" v="148"/>
        <pc:sldMkLst>
          <pc:docMk/>
          <pc:sldMk cId="1050801841" sldId="279"/>
        </pc:sldMkLst>
        <pc:spChg chg="mod">
          <ac:chgData name="antonbazo99" userId="S::antonbazo99_gmail.com#ext#@frosweden.onmicrosoft.com::35913210-d7f7-4b75-9487-e82448145a52" providerId="AD" clId="Web-{72D1525A-4B98-D005-ACB6-DB015AB8A078}" dt="2026-08-08T16:49:26.888" v="55" actId="20577"/>
          <ac:spMkLst>
            <pc:docMk/>
            <pc:sldMk cId="1050801841" sldId="279"/>
            <ac:spMk id="2" creationId="{F41E6705-D5A2-2B77-E7E8-64E0666E3D9F}"/>
          </ac:spMkLst>
        </pc:spChg>
        <pc:picChg chg="del">
          <ac:chgData name="antonbazo99" userId="S::antonbazo99_gmail.com#ext#@frosweden.onmicrosoft.com::35913210-d7f7-4b75-9487-e82448145a52" providerId="AD" clId="Web-{72D1525A-4B98-D005-ACB6-DB015AB8A078}" dt="2026-08-08T16:54:18.587" v="76"/>
          <ac:picMkLst>
            <pc:docMk/>
            <pc:sldMk cId="1050801841" sldId="279"/>
            <ac:picMk id="6" creationId="{0E218ADD-CEB6-B3CB-B632-C9E6CCB4C0A5}"/>
          </ac:picMkLst>
        </pc:picChg>
        <pc:picChg chg="add del mod">
          <ac:chgData name="antonbazo99" userId="S::antonbazo99_gmail.com#ext#@frosweden.onmicrosoft.com::35913210-d7f7-4b75-9487-e82448145a52" providerId="AD" clId="Web-{72D1525A-4B98-D005-ACB6-DB015AB8A078}" dt="2026-08-08T16:52:17.300" v="65"/>
          <ac:picMkLst>
            <pc:docMk/>
            <pc:sldMk cId="1050801841" sldId="279"/>
            <ac:picMk id="7" creationId="{D5E95037-7DD7-88D8-099F-99F8C39E1478}"/>
          </ac:picMkLst>
        </pc:picChg>
        <pc:picChg chg="add del mod">
          <ac:chgData name="antonbazo99" userId="S::antonbazo99_gmail.com#ext#@frosweden.onmicrosoft.com::35913210-d7f7-4b75-9487-e82448145a52" providerId="AD" clId="Web-{72D1525A-4B98-D005-ACB6-DB015AB8A078}" dt="2026-08-08T16:54:49.807" v="79"/>
          <ac:picMkLst>
            <pc:docMk/>
            <pc:sldMk cId="1050801841" sldId="279"/>
            <ac:picMk id="8" creationId="{F5A1ECEF-9031-5BEA-BDE1-A84512DB7976}"/>
          </ac:picMkLst>
        </pc:picChg>
        <pc:picChg chg="add mod">
          <ac:chgData name="antonbazo99" userId="S::antonbazo99_gmail.com#ext#@frosweden.onmicrosoft.com::35913210-d7f7-4b75-9487-e82448145a52" providerId="AD" clId="Web-{72D1525A-4B98-D005-ACB6-DB015AB8A078}" dt="2026-08-08T17:16:57.494" v="148"/>
          <ac:picMkLst>
            <pc:docMk/>
            <pc:sldMk cId="1050801841" sldId="279"/>
            <ac:picMk id="9" creationId="{CEB71D40-D810-4EC3-3719-E4FD0D24DFD8}"/>
          </ac:picMkLst>
        </pc:picChg>
        <pc:picChg chg="add del mod">
          <ac:chgData name="antonbazo99" userId="S::antonbazo99_gmail.com#ext#@frosweden.onmicrosoft.com::35913210-d7f7-4b75-9487-e82448145a52" providerId="AD" clId="Web-{72D1525A-4B98-D005-ACB6-DB015AB8A078}" dt="2026-08-08T17:02:00.853" v="105"/>
          <ac:picMkLst>
            <pc:docMk/>
            <pc:sldMk cId="1050801841" sldId="279"/>
            <ac:picMk id="10" creationId="{DA7F67C3-B872-6543-A1A7-BC8C4048702C}"/>
          </ac:picMkLst>
        </pc:picChg>
        <pc:picChg chg="add del mod">
          <ac:chgData name="antonbazo99" userId="S::antonbazo99_gmail.com#ext#@frosweden.onmicrosoft.com::35913210-d7f7-4b75-9487-e82448145a52" providerId="AD" clId="Web-{72D1525A-4B98-D005-ACB6-DB015AB8A078}" dt="2026-08-08T17:02:16.947" v="109"/>
          <ac:picMkLst>
            <pc:docMk/>
            <pc:sldMk cId="1050801841" sldId="279"/>
            <ac:picMk id="11" creationId="{067637A8-A264-A7BD-EE77-2FF2CE13FB78}"/>
          </ac:picMkLst>
        </pc:picChg>
        <pc:picChg chg="add del mod">
          <ac:chgData name="antonbazo99" userId="S::antonbazo99_gmail.com#ext#@frosweden.onmicrosoft.com::35913210-d7f7-4b75-9487-e82448145a52" providerId="AD" clId="Web-{72D1525A-4B98-D005-ACB6-DB015AB8A078}" dt="2026-08-08T17:02:56.308" v="111"/>
          <ac:picMkLst>
            <pc:docMk/>
            <pc:sldMk cId="1050801841" sldId="279"/>
            <ac:picMk id="12" creationId="{739875A0-356C-8DD6-CCDF-5A32A3F98821}"/>
          </ac:picMkLst>
        </pc:picChg>
        <pc:picChg chg="add del mod">
          <ac:chgData name="antonbazo99" userId="S::antonbazo99_gmail.com#ext#@frosweden.onmicrosoft.com::35913210-d7f7-4b75-9487-e82448145a52" providerId="AD" clId="Web-{72D1525A-4B98-D005-ACB6-DB015AB8A078}" dt="2026-08-08T17:04:45.155" v="117"/>
          <ac:picMkLst>
            <pc:docMk/>
            <pc:sldMk cId="1050801841" sldId="279"/>
            <ac:picMk id="13" creationId="{6AD25B71-47C3-2501-669D-16B352109B57}"/>
          </ac:picMkLst>
        </pc:picChg>
        <pc:picChg chg="add del mod">
          <ac:chgData name="antonbazo99" userId="S::antonbazo99_gmail.com#ext#@frosweden.onmicrosoft.com::35913210-d7f7-4b75-9487-e82448145a52" providerId="AD" clId="Web-{72D1525A-4B98-D005-ACB6-DB015AB8A078}" dt="2026-08-08T17:04:42.561" v="115"/>
          <ac:picMkLst>
            <pc:docMk/>
            <pc:sldMk cId="1050801841" sldId="279"/>
            <ac:picMk id="14" creationId="{50953A7E-82AC-FAF4-0A15-EA8072116003}"/>
          </ac:picMkLst>
        </pc:picChg>
        <pc:picChg chg="add del mod">
          <ac:chgData name="antonbazo99" userId="S::antonbazo99_gmail.com#ext#@frosweden.onmicrosoft.com::35913210-d7f7-4b75-9487-e82448145a52" providerId="AD" clId="Web-{72D1525A-4B98-D005-ACB6-DB015AB8A078}" dt="2026-08-08T17:06:07.798" v="119"/>
          <ac:picMkLst>
            <pc:docMk/>
            <pc:sldMk cId="1050801841" sldId="279"/>
            <ac:picMk id="15" creationId="{AA2D0F3D-9884-DAF9-B8BD-F6184C6D0303}"/>
          </ac:picMkLst>
        </pc:picChg>
        <pc:picChg chg="add mod">
          <ac:chgData name="antonbazo99" userId="S::antonbazo99_gmail.com#ext#@frosweden.onmicrosoft.com::35913210-d7f7-4b75-9487-e82448145a52" providerId="AD" clId="Web-{72D1525A-4B98-D005-ACB6-DB015AB8A078}" dt="2026-08-08T17:16:44.915" v="145"/>
          <ac:picMkLst>
            <pc:docMk/>
            <pc:sldMk cId="1050801841" sldId="279"/>
            <ac:picMk id="16" creationId="{64F8594E-3FD9-EEEA-C993-6206AA1482C3}"/>
          </ac:picMkLst>
        </pc:picChg>
        <pc:picChg chg="add mod">
          <ac:chgData name="antonbazo99" userId="S::antonbazo99_gmail.com#ext#@frosweden.onmicrosoft.com::35913210-d7f7-4b75-9487-e82448145a52" providerId="AD" clId="Web-{72D1525A-4B98-D005-ACB6-DB015AB8A078}" dt="2026-08-08T17:16:52.509" v="146"/>
          <ac:picMkLst>
            <pc:docMk/>
            <pc:sldMk cId="1050801841" sldId="279"/>
            <ac:picMk id="17" creationId="{89C22A75-A392-9230-2E80-5F8F61AB782A}"/>
          </ac:picMkLst>
        </pc:picChg>
        <pc:picChg chg="add mod">
          <ac:chgData name="antonbazo99" userId="S::antonbazo99_gmail.com#ext#@frosweden.onmicrosoft.com::35913210-d7f7-4b75-9487-e82448145a52" providerId="AD" clId="Web-{72D1525A-4B98-D005-ACB6-DB015AB8A078}" dt="2026-08-08T17:16:54.509" v="147"/>
          <ac:picMkLst>
            <pc:docMk/>
            <pc:sldMk cId="1050801841" sldId="279"/>
            <ac:picMk id="18" creationId="{7F8F8951-0888-3E56-F448-C1D67C9D809D}"/>
          </ac:picMkLst>
        </pc:picChg>
      </pc:sldChg>
      <pc:sldChg chg="addSp delSp modSp add replId">
        <pc:chgData name="antonbazo99" userId="S::antonbazo99_gmail.com#ext#@frosweden.onmicrosoft.com::35913210-d7f7-4b75-9487-e82448145a52" providerId="AD" clId="Web-{72D1525A-4B98-D005-ACB6-DB015AB8A078}" dt="2026-08-08T17:47:24.839" v="281"/>
        <pc:sldMkLst>
          <pc:docMk/>
          <pc:sldMk cId="3624127808" sldId="280"/>
        </pc:sldMkLst>
        <pc:spChg chg="mod">
          <ac:chgData name="antonbazo99" userId="S::antonbazo99_gmail.com#ext#@frosweden.onmicrosoft.com::35913210-d7f7-4b75-9487-e82448145a52" providerId="AD" clId="Web-{72D1525A-4B98-D005-ACB6-DB015AB8A078}" dt="2026-08-08T16:49:37.747" v="60" actId="20577"/>
          <ac:spMkLst>
            <pc:docMk/>
            <pc:sldMk cId="3624127808" sldId="280"/>
            <ac:spMk id="2" creationId="{29D45CBC-C9E4-BA14-B31C-D4189F7AFEE4}"/>
          </ac:spMkLst>
        </pc:spChg>
        <pc:picChg chg="del">
          <ac:chgData name="antonbazo99" userId="S::antonbazo99_gmail.com#ext#@frosweden.onmicrosoft.com::35913210-d7f7-4b75-9487-e82448145a52" providerId="AD" clId="Web-{72D1525A-4B98-D005-ACB6-DB015AB8A078}" dt="2026-08-08T17:43:09.124" v="251"/>
          <ac:picMkLst>
            <pc:docMk/>
            <pc:sldMk cId="3624127808" sldId="280"/>
            <ac:picMk id="6" creationId="{2D4C640B-18AB-BAAA-0FD6-877722C03CD5}"/>
          </ac:picMkLst>
        </pc:picChg>
        <pc:picChg chg="add mod">
          <ac:chgData name="antonbazo99" userId="S::antonbazo99_gmail.com#ext#@frosweden.onmicrosoft.com::35913210-d7f7-4b75-9487-e82448145a52" providerId="AD" clId="Web-{72D1525A-4B98-D005-ACB6-DB015AB8A078}" dt="2026-08-08T17:46:43.993" v="279" actId="14100"/>
          <ac:picMkLst>
            <pc:docMk/>
            <pc:sldMk cId="3624127808" sldId="280"/>
            <ac:picMk id="7" creationId="{6A6F8B76-F39A-6A90-E3A7-298ACC3D2980}"/>
          </ac:picMkLst>
        </pc:picChg>
        <pc:picChg chg="add mod">
          <ac:chgData name="antonbazo99" userId="S::antonbazo99_gmail.com#ext#@frosweden.onmicrosoft.com::35913210-d7f7-4b75-9487-e82448145a52" providerId="AD" clId="Web-{72D1525A-4B98-D005-ACB6-DB015AB8A078}" dt="2026-08-08T17:46:39.681" v="277" actId="1076"/>
          <ac:picMkLst>
            <pc:docMk/>
            <pc:sldMk cId="3624127808" sldId="280"/>
            <ac:picMk id="8" creationId="{41257BFD-543A-B19D-3D82-23E54619AE30}"/>
          </ac:picMkLst>
        </pc:picChg>
        <pc:picChg chg="add del mod">
          <ac:chgData name="antonbazo99" userId="S::antonbazo99_gmail.com#ext#@frosweden.onmicrosoft.com::35913210-d7f7-4b75-9487-e82448145a52" providerId="AD" clId="Web-{72D1525A-4B98-D005-ACB6-DB015AB8A078}" dt="2026-08-08T17:45:14.193" v="260"/>
          <ac:picMkLst>
            <pc:docMk/>
            <pc:sldMk cId="3624127808" sldId="280"/>
            <ac:picMk id="9" creationId="{79F95D03-65BE-0B04-2C0D-EF7F947B5CE2}"/>
          </ac:picMkLst>
        </pc:picChg>
        <pc:picChg chg="add mod">
          <ac:chgData name="antonbazo99" userId="S::antonbazo99_gmail.com#ext#@frosweden.onmicrosoft.com::35913210-d7f7-4b75-9487-e82448145a52" providerId="AD" clId="Web-{72D1525A-4B98-D005-ACB6-DB015AB8A078}" dt="2026-08-08T17:46:05.335" v="275" actId="1076"/>
          <ac:picMkLst>
            <pc:docMk/>
            <pc:sldMk cId="3624127808" sldId="280"/>
            <ac:picMk id="10" creationId="{6994DF98-7F93-1BB7-2583-3C9C684BDEEF}"/>
          </ac:picMkLst>
        </pc:picChg>
        <pc:picChg chg="add mod">
          <ac:chgData name="antonbazo99" userId="S::antonbazo99_gmail.com#ext#@frosweden.onmicrosoft.com::35913210-d7f7-4b75-9487-e82448145a52" providerId="AD" clId="Web-{72D1525A-4B98-D005-ACB6-DB015AB8A078}" dt="2026-08-08T17:46:01.445" v="273" actId="1076"/>
          <ac:picMkLst>
            <pc:docMk/>
            <pc:sldMk cId="3624127808" sldId="280"/>
            <ac:picMk id="11" creationId="{54EB29F3-E6A0-63C4-FBF9-E11E1778135A}"/>
          </ac:picMkLst>
        </pc:picChg>
        <pc:picChg chg="add del mod">
          <ac:chgData name="antonbazo99" userId="S::antonbazo99_gmail.com#ext#@frosweden.onmicrosoft.com::35913210-d7f7-4b75-9487-e82448145a52" providerId="AD" clId="Web-{72D1525A-4B98-D005-ACB6-DB015AB8A078}" dt="2026-08-08T17:47:24.839" v="281"/>
          <ac:picMkLst>
            <pc:docMk/>
            <pc:sldMk cId="3624127808" sldId="280"/>
            <ac:picMk id="12" creationId="{4FDD6815-1E8B-CB00-A574-474E5780E94C}"/>
          </ac:picMkLst>
        </pc:picChg>
      </pc:sldChg>
      <pc:sldChg chg="new del">
        <pc:chgData name="antonbazo99" userId="S::antonbazo99_gmail.com#ext#@frosweden.onmicrosoft.com::35913210-d7f7-4b75-9487-e82448145a52" providerId="AD" clId="Web-{72D1525A-4B98-D005-ACB6-DB015AB8A078}" dt="2026-08-08T16:59:36.973" v="98"/>
        <pc:sldMkLst>
          <pc:docMk/>
          <pc:sldMk cId="2674485448" sldId="281"/>
        </pc:sldMkLst>
      </pc:sldChg>
      <pc:sldChg chg="new del">
        <pc:chgData name="antonbazo99" userId="S::antonbazo99_gmail.com#ext#@frosweden.onmicrosoft.com::35913210-d7f7-4b75-9487-e82448145a52" providerId="AD" clId="Web-{72D1525A-4B98-D005-ACB6-DB015AB8A078}" dt="2026-08-08T16:51:54.033" v="63"/>
        <pc:sldMkLst>
          <pc:docMk/>
          <pc:sldMk cId="3225927501" sldId="281"/>
        </pc:sldMkLst>
      </pc:sldChg>
      <pc:sldChg chg="modSp add replId">
        <pc:chgData name="antonbazo99" userId="S::antonbazo99_gmail.com#ext#@frosweden.onmicrosoft.com::35913210-d7f7-4b75-9487-e82448145a52" providerId="AD" clId="Web-{72D1525A-4B98-D005-ACB6-DB015AB8A078}" dt="2026-08-08T17:25:07.368" v="169" actId="20577"/>
        <pc:sldMkLst>
          <pc:docMk/>
          <pc:sldMk cId="3976076827" sldId="281"/>
        </pc:sldMkLst>
        <pc:spChg chg="mod">
          <ac:chgData name="antonbazo99" userId="S::antonbazo99_gmail.com#ext#@frosweden.onmicrosoft.com::35913210-d7f7-4b75-9487-e82448145a52" providerId="AD" clId="Web-{72D1525A-4B98-D005-ACB6-DB015AB8A078}" dt="2026-08-08T17:25:07.368" v="169" actId="20577"/>
          <ac:spMkLst>
            <pc:docMk/>
            <pc:sldMk cId="3976076827" sldId="281"/>
            <ac:spMk id="4" creationId="{C5DD2444-C713-08FE-B7D2-21CA3B42D3BB}"/>
          </ac:spMkLst>
        </pc:spChg>
      </pc:sldChg>
      <pc:sldChg chg="addSp delSp modSp add replId">
        <pc:chgData name="antonbazo99" userId="S::antonbazo99_gmail.com#ext#@frosweden.onmicrosoft.com::35913210-d7f7-4b75-9487-e82448145a52" providerId="AD" clId="Web-{72D1525A-4B98-D005-ACB6-DB015AB8A078}" dt="2026-08-08T17:41:09.339" v="250" actId="20577"/>
        <pc:sldMkLst>
          <pc:docMk/>
          <pc:sldMk cId="4254409320" sldId="282"/>
        </pc:sldMkLst>
        <pc:spChg chg="mod">
          <ac:chgData name="antonbazo99" userId="S::antonbazo99_gmail.com#ext#@frosweden.onmicrosoft.com::35913210-d7f7-4b75-9487-e82448145a52" providerId="AD" clId="Web-{72D1525A-4B98-D005-ACB6-DB015AB8A078}" dt="2026-08-08T17:41:09.339" v="250" actId="20577"/>
          <ac:spMkLst>
            <pc:docMk/>
            <pc:sldMk cId="4254409320" sldId="282"/>
            <ac:spMk id="4" creationId="{771E5165-8C59-F529-846C-4749D76850AC}"/>
          </ac:spMkLst>
        </pc:spChg>
        <pc:picChg chg="del mod">
          <ac:chgData name="antonbazo99" userId="S::antonbazo99_gmail.com#ext#@frosweden.onmicrosoft.com::35913210-d7f7-4b75-9487-e82448145a52" providerId="AD" clId="Web-{72D1525A-4B98-D005-ACB6-DB015AB8A078}" dt="2026-08-08T17:33:26.138" v="173"/>
          <ac:picMkLst>
            <pc:docMk/>
            <pc:sldMk cId="4254409320" sldId="282"/>
            <ac:picMk id="6" creationId="{C24FAE12-F5A0-B2C1-65F6-9E2763D5EEFE}"/>
          </ac:picMkLst>
        </pc:picChg>
        <pc:picChg chg="add mod">
          <ac:chgData name="antonbazo99" userId="S::antonbazo99_gmail.com#ext#@frosweden.onmicrosoft.com::35913210-d7f7-4b75-9487-e82448145a52" providerId="AD" clId="Web-{72D1525A-4B98-D005-ACB6-DB015AB8A078}" dt="2026-08-08T17:34:17.405" v="182"/>
          <ac:picMkLst>
            <pc:docMk/>
            <pc:sldMk cId="4254409320" sldId="282"/>
            <ac:picMk id="7" creationId="{D3FEA6D8-5BF1-6354-09B0-DD297C65E473}"/>
          </ac:picMkLst>
        </pc:picChg>
      </pc:sldChg>
      <pc:sldChg chg="new del">
        <pc:chgData name="antonbazo99" userId="S::antonbazo99_gmail.com#ext#@frosweden.onmicrosoft.com::35913210-d7f7-4b75-9487-e82448145a52" providerId="AD" clId="Web-{72D1525A-4B98-D005-ACB6-DB015AB8A078}" dt="2026-08-08T17:33:30.794" v="175"/>
        <pc:sldMkLst>
          <pc:docMk/>
          <pc:sldMk cId="1331508423" sldId="283"/>
        </pc:sldMkLst>
      </pc:sldChg>
    </pc:docChg>
  </pc:docChgLst>
  <pc:docChgLst>
    <pc:chgData name="antonbazo99" userId="S::antonbazo99_gmail.com#ext#@frosweden.onmicrosoft.com::35913210-d7f7-4b75-9487-e82448145a52" providerId="AD" clId="Web-{A397EF0E-2A68-87B0-16E0-3956F8FFCFD2}"/>
    <pc:docChg chg="addSld modSld">
      <pc:chgData name="antonbazo99" userId="S::antonbazo99_gmail.com#ext#@frosweden.onmicrosoft.com::35913210-d7f7-4b75-9487-e82448145a52" providerId="AD" clId="Web-{A397EF0E-2A68-87B0-16E0-3956F8FFCFD2}" dt="2026-08-08T17:53:21.073" v="26" actId="20577"/>
      <pc:docMkLst>
        <pc:docMk/>
      </pc:docMkLst>
      <pc:sldChg chg="addSp modSp">
        <pc:chgData name="antonbazo99" userId="S::antonbazo99_gmail.com#ext#@frosweden.onmicrosoft.com::35913210-d7f7-4b75-9487-e82448145a52" providerId="AD" clId="Web-{A397EF0E-2A68-87B0-16E0-3956F8FFCFD2}" dt="2026-08-08T17:49:32.891" v="18" actId="1076"/>
        <pc:sldMkLst>
          <pc:docMk/>
          <pc:sldMk cId="3624127808" sldId="280"/>
        </pc:sldMkLst>
        <pc:picChg chg="add mod">
          <ac:chgData name="antonbazo99" userId="S::antonbazo99_gmail.com#ext#@frosweden.onmicrosoft.com::35913210-d7f7-4b75-9487-e82448145a52" providerId="AD" clId="Web-{A397EF0E-2A68-87B0-16E0-3956F8FFCFD2}" dt="2026-08-08T17:48:51.572" v="9" actId="1076"/>
          <ac:picMkLst>
            <pc:docMk/>
            <pc:sldMk cId="3624127808" sldId="280"/>
            <ac:picMk id="6" creationId="{E5223C4B-14AE-DAAB-AE9E-261BB18297A6}"/>
          </ac:picMkLst>
        </pc:picChg>
        <pc:picChg chg="mod">
          <ac:chgData name="antonbazo99" userId="S::antonbazo99_gmail.com#ext#@frosweden.onmicrosoft.com::35913210-d7f7-4b75-9487-e82448145a52" providerId="AD" clId="Web-{A397EF0E-2A68-87B0-16E0-3956F8FFCFD2}" dt="2026-08-08T17:49:31.031" v="17" actId="1076"/>
          <ac:picMkLst>
            <pc:docMk/>
            <pc:sldMk cId="3624127808" sldId="280"/>
            <ac:picMk id="7" creationId="{6A6F8B76-F39A-6A90-E3A7-298ACC3D2980}"/>
          </ac:picMkLst>
        </pc:picChg>
        <pc:picChg chg="mod">
          <ac:chgData name="antonbazo99" userId="S::antonbazo99_gmail.com#ext#@frosweden.onmicrosoft.com::35913210-d7f7-4b75-9487-e82448145a52" providerId="AD" clId="Web-{A397EF0E-2A68-87B0-16E0-3956F8FFCFD2}" dt="2026-08-08T17:49:32.891" v="18" actId="1076"/>
          <ac:picMkLst>
            <pc:docMk/>
            <pc:sldMk cId="3624127808" sldId="280"/>
            <ac:picMk id="8" creationId="{41257BFD-543A-B19D-3D82-23E54619AE30}"/>
          </ac:picMkLst>
        </pc:picChg>
        <pc:picChg chg="mod">
          <ac:chgData name="antonbazo99" userId="S::antonbazo99_gmail.com#ext#@frosweden.onmicrosoft.com::35913210-d7f7-4b75-9487-e82448145a52" providerId="AD" clId="Web-{A397EF0E-2A68-87B0-16E0-3956F8FFCFD2}" dt="2026-08-08T17:49:27.078" v="15"/>
          <ac:picMkLst>
            <pc:docMk/>
            <pc:sldMk cId="3624127808" sldId="280"/>
            <ac:picMk id="10" creationId="{6994DF98-7F93-1BB7-2583-3C9C684BDEEF}"/>
          </ac:picMkLst>
        </pc:picChg>
      </pc:sldChg>
      <pc:sldChg chg="modSp add replId">
        <pc:chgData name="antonbazo99" userId="S::antonbazo99_gmail.com#ext#@frosweden.onmicrosoft.com::35913210-d7f7-4b75-9487-e82448145a52" providerId="AD" clId="Web-{A397EF0E-2A68-87B0-16E0-3956F8FFCFD2}" dt="2026-08-08T17:53:21.073" v="26" actId="20577"/>
        <pc:sldMkLst>
          <pc:docMk/>
          <pc:sldMk cId="768730337" sldId="283"/>
        </pc:sldMkLst>
        <pc:spChg chg="mod">
          <ac:chgData name="antonbazo99" userId="S::antonbazo99_gmail.com#ext#@frosweden.onmicrosoft.com::35913210-d7f7-4b75-9487-e82448145a52" providerId="AD" clId="Web-{A397EF0E-2A68-87B0-16E0-3956F8FFCFD2}" dt="2026-08-08T17:53:21.073" v="26" actId="20577"/>
          <ac:spMkLst>
            <pc:docMk/>
            <pc:sldMk cId="768730337" sldId="283"/>
            <ac:spMk id="4" creationId="{A6B37712-829D-A2A0-5E14-8268F6B31406}"/>
          </ac:spMkLst>
        </pc:spChg>
      </pc:sldChg>
    </pc:docChg>
  </pc:docChgLst>
  <pc:docChgLst>
    <pc:chgData name="antonbazo99" userId="S::antonbazo99_gmail.com#ext#@frosweden.onmicrosoft.com::35913210-d7f7-4b75-9487-e82448145a52" providerId="AD" clId="Web-{09F7A7B5-7895-4C5C-DD3B-4ED43201FAC2}"/>
    <pc:docChg chg="addSld delSld modSld">
      <pc:chgData name="antonbazo99" userId="S::antonbazo99_gmail.com#ext#@frosweden.onmicrosoft.com::35913210-d7f7-4b75-9487-e82448145a52" providerId="AD" clId="Web-{09F7A7B5-7895-4C5C-DD3B-4ED43201FAC2}" dt="2026-08-08T16:33:41.468" v="13"/>
      <pc:docMkLst>
        <pc:docMk/>
      </pc:docMkLst>
      <pc:sldChg chg="del">
        <pc:chgData name="antonbazo99" userId="S::antonbazo99_gmail.com#ext#@frosweden.onmicrosoft.com::35913210-d7f7-4b75-9487-e82448145a52" providerId="AD" clId="Web-{09F7A7B5-7895-4C5C-DD3B-4ED43201FAC2}" dt="2026-08-08T16:33:41.468" v="13"/>
        <pc:sldMkLst>
          <pc:docMk/>
          <pc:sldMk cId="130540476" sldId="262"/>
        </pc:sldMkLst>
      </pc:sldChg>
      <pc:sldChg chg="modSp add replId">
        <pc:chgData name="antonbazo99" userId="S::antonbazo99_gmail.com#ext#@frosweden.onmicrosoft.com::35913210-d7f7-4b75-9487-e82448145a52" providerId="AD" clId="Web-{09F7A7B5-7895-4C5C-DD3B-4ED43201FAC2}" dt="2026-08-08T16:33:32.592" v="12" actId="20577"/>
        <pc:sldMkLst>
          <pc:docMk/>
          <pc:sldMk cId="452390761" sldId="277"/>
        </pc:sldMkLst>
        <pc:spChg chg="mod">
          <ac:chgData name="antonbazo99" userId="S::antonbazo99_gmail.com#ext#@frosweden.onmicrosoft.com::35913210-d7f7-4b75-9487-e82448145a52" providerId="AD" clId="Web-{09F7A7B5-7895-4C5C-DD3B-4ED43201FAC2}" dt="2026-08-08T16:33:32.592" v="12" actId="20577"/>
          <ac:spMkLst>
            <pc:docMk/>
            <pc:sldMk cId="452390761" sldId="277"/>
            <ac:spMk id="4" creationId="{69BB2F64-2E3C-E461-64FB-A2D0BC4631D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5AC77999-47C7-F74E-832A-C099B38760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sv-SE"/>
              <a:t>Frivilliga Radioorganisationen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507F551-62B0-8A4F-BBFC-B6063D0E14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C09D7-4763-EC4A-B979-F0AE587C062B}" type="datetime1">
              <a:rPr lang="sv-SE" smtClean="0"/>
              <a:t>2026-08-08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4D16C09-21A7-1A4C-B60B-1D6B2DF5AE9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DCCB599-6A58-7043-9950-2F5137B9436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FA5D5-9D87-1249-8AB0-9CF62D8E85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2501870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/>
              <a:t>Frivilliga Radioorganisationen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06AE7C4-109B-8F42-A4E2-E438718328B6}" type="datetime1">
              <a:rPr lang="sv-SE" smtClean="0"/>
              <a:t>2026-08-08</a:t>
            </a:fld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1ADC6E3-A66D-474A-950E-53F45C3DED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07001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wmf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ssida Start/Sl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Informationssida – Start/Slut Sidor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1255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75ED583-4598-4845-8077-471DB1B58AB4}"/>
              </a:ext>
            </a:extLst>
          </p:cNvPr>
          <p:cNvSpPr txBox="1"/>
          <p:nvPr userDrawn="1"/>
        </p:nvSpPr>
        <p:spPr>
          <a:xfrm>
            <a:off x="10844767" y="233364"/>
            <a:ext cx="5164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900" dirty="0" err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fro.se</a:t>
            </a:r>
            <a:endParaRPr lang="sv-SE" sz="9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28045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11233138" cy="4679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E02ADC-E4BD-44DB-828D-179F801CF0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Denna sida ska inte användas i en skarp Powerpoint presentation!!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B7F42B2-C009-B6E7-B259-FDA77A2BEFFC}"/>
              </a:ext>
            </a:extLst>
          </p:cNvPr>
          <p:cNvSpPr txBox="1"/>
          <p:nvPr userDrawn="1"/>
        </p:nvSpPr>
        <p:spPr>
          <a:xfrm>
            <a:off x="486231" y="1086125"/>
            <a:ext cx="11226332" cy="4679566"/>
          </a:xfrm>
          <a:prstGeom prst="rect">
            <a:avLst/>
          </a:prstGeom>
          <a:noFill/>
        </p:spPr>
        <p:txBody>
          <a:bodyPr wrap="square" lIns="251999" tIns="28800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1400" dirty="0"/>
              <a:t>Layouterna i denna grupp kan användas som start och slut sida på en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987007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4 - valfri text -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13E589EC-456E-458B-97E1-A60E761CF3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31" r="7138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bg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8BC2E02-F851-A743-BFD0-11A4B9DD96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388096" y="2736990"/>
            <a:ext cx="1052572" cy="1655883"/>
          </a:xfrm>
          <a:prstGeom prst="rect">
            <a:avLst/>
          </a:prstGeom>
        </p:spPr>
      </p:pic>
      <p:sp>
        <p:nvSpPr>
          <p:cNvPr id="7" name="Platshållare för text 15">
            <a:extLst>
              <a:ext uri="{FF2B5EF4-FFF2-40B4-BE49-F238E27FC236}">
                <a16:creationId xmlns:a16="http://schemas.microsoft.com/office/drawing/2014/main" id="{3A84B5E7-92D7-4464-8973-98C12BB6BC82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0" y="4229101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7DACAAB0-7571-EE45-91F8-CCDB3D9779F3}"/>
              </a:ext>
            </a:extLst>
          </p:cNvPr>
          <p:cNvGrpSpPr/>
          <p:nvPr userDrawn="1"/>
        </p:nvGrpSpPr>
        <p:grpSpPr>
          <a:xfrm>
            <a:off x="10515600" y="5024635"/>
            <a:ext cx="1417376" cy="1573015"/>
            <a:chOff x="10505440" y="4264682"/>
            <a:chExt cx="1417376" cy="1573015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62ED4984-6F8E-3349-9610-A74743EA435E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05440" y="4420321"/>
              <a:ext cx="1417376" cy="1417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ruta 10">
              <a:extLst>
                <a:ext uri="{FF2B5EF4-FFF2-40B4-BE49-F238E27FC236}">
                  <a16:creationId xmlns:a16="http://schemas.microsoft.com/office/drawing/2014/main" id="{5F5E8432-7329-114A-9371-BAC0DEB79AC1}"/>
                </a:ext>
              </a:extLst>
            </p:cNvPr>
            <p:cNvSpPr txBox="1"/>
            <p:nvPr userDrawn="1"/>
          </p:nvSpPr>
          <p:spPr>
            <a:xfrm>
              <a:off x="10505440" y="4264682"/>
              <a:ext cx="14173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https://www.fro.se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3811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4 - slo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13E589EC-456E-458B-97E1-A60E761CF3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31" r="7138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bg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8BC2E02-F851-A743-BFD0-11A4B9DD96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388096" y="2736990"/>
            <a:ext cx="1052572" cy="1655883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EA08CD59-5EFA-4A3E-A268-FA21D5D2C146}"/>
              </a:ext>
            </a:extLst>
          </p:cNvPr>
          <p:cNvSpPr txBox="1"/>
          <p:nvPr userDrawn="1"/>
        </p:nvSpPr>
        <p:spPr>
          <a:xfrm>
            <a:off x="0" y="423589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 bemannar totalförsvaret med utbildad personal inom </a:t>
            </a:r>
          </a:p>
          <a:p>
            <a:pPr algn="ctr"/>
            <a:r>
              <a:rPr lang="sv-SE" sz="24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radiokommunikation, signalskydd och cybersäkerhet</a:t>
            </a:r>
          </a:p>
        </p:txBody>
      </p:sp>
    </p:spTree>
    <p:extLst>
      <p:ext uri="{BB962C8B-B14F-4D97-AF65-F5344CB8AC3E}">
        <p14:creationId xmlns:p14="http://schemas.microsoft.com/office/powerpoint/2010/main" val="2106702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4 - slogan -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13E589EC-456E-458B-97E1-A60E761CF3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31" r="7138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bg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8BC2E02-F851-A743-BFD0-11A4B9DD96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388096" y="2736990"/>
            <a:ext cx="1052572" cy="1655883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EA08CD59-5EFA-4A3E-A268-FA21D5D2C146}"/>
              </a:ext>
            </a:extLst>
          </p:cNvPr>
          <p:cNvSpPr txBox="1"/>
          <p:nvPr userDrawn="1"/>
        </p:nvSpPr>
        <p:spPr>
          <a:xfrm>
            <a:off x="0" y="423589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 bemannar totalförsvaret med utbildad personal inom </a:t>
            </a:r>
          </a:p>
          <a:p>
            <a:pPr algn="ctr"/>
            <a:r>
              <a:rPr lang="sv-SE" sz="24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radiokommunikation, signalskydd och cybersäkerhet</a:t>
            </a: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9B58584E-A1B4-4E8F-AD2C-9337EF60F946}"/>
              </a:ext>
            </a:extLst>
          </p:cNvPr>
          <p:cNvGrpSpPr/>
          <p:nvPr userDrawn="1"/>
        </p:nvGrpSpPr>
        <p:grpSpPr>
          <a:xfrm>
            <a:off x="10515600" y="5024635"/>
            <a:ext cx="1417376" cy="1573015"/>
            <a:chOff x="10505440" y="4264682"/>
            <a:chExt cx="1417376" cy="1573015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BB403D2A-BAB5-4C25-A9DC-78DAE5AE89EE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05440" y="4420321"/>
              <a:ext cx="1417376" cy="1417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1826D38E-C8F1-4565-A38D-83791BD69B28}"/>
                </a:ext>
              </a:extLst>
            </p:cNvPr>
            <p:cNvSpPr txBox="1"/>
            <p:nvPr userDrawn="1"/>
          </p:nvSpPr>
          <p:spPr>
            <a:xfrm>
              <a:off x="10505440" y="4264682"/>
              <a:ext cx="14173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https://www.fro.se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9232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ssida Kapitelrubri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Informationssida – Kapitelrubriker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1255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75ED583-4598-4845-8077-471DB1B58AB4}"/>
              </a:ext>
            </a:extLst>
          </p:cNvPr>
          <p:cNvSpPr txBox="1"/>
          <p:nvPr userDrawn="1"/>
        </p:nvSpPr>
        <p:spPr>
          <a:xfrm>
            <a:off x="10844767" y="233364"/>
            <a:ext cx="5164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900" dirty="0" err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fro.se</a:t>
            </a:r>
            <a:endParaRPr lang="sv-SE" sz="9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28045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11233138" cy="4679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E02ADC-E4BD-44DB-828D-179F801CF0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Denna sida ska inte användas i en skarp Powerpoint presentation!!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31AC27F-834F-7E45-FB6F-9B11FBBF0B9D}"/>
              </a:ext>
            </a:extLst>
          </p:cNvPr>
          <p:cNvSpPr txBox="1"/>
          <p:nvPr userDrawn="1"/>
        </p:nvSpPr>
        <p:spPr>
          <a:xfrm>
            <a:off x="486231" y="1086125"/>
            <a:ext cx="11226332" cy="4679566"/>
          </a:xfrm>
          <a:prstGeom prst="rect">
            <a:avLst/>
          </a:prstGeom>
          <a:noFill/>
        </p:spPr>
        <p:txBody>
          <a:bodyPr wrap="square" lIns="251999" tIns="288000" rIns="0" bIns="0" rtlCol="0">
            <a:noAutofit/>
          </a:bodyPr>
          <a:lstStyle/>
          <a:p>
            <a:pPr lvl="0"/>
            <a:r>
              <a:rPr lang="sv-SE" sz="1400" dirty="0"/>
              <a:t>Layouterna i denna grupp kan användas som kapitelrubriker eller om du vill ha en paus under presentationen. </a:t>
            </a:r>
          </a:p>
        </p:txBody>
      </p:sp>
    </p:spTree>
    <p:extLst>
      <p:ext uri="{BB962C8B-B14F-4D97-AF65-F5344CB8AC3E}">
        <p14:creationId xmlns:p14="http://schemas.microsoft.com/office/powerpoint/2010/main" val="487554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657D226-BC6D-4AD1-A55E-4A3FFB543105}"/>
              </a:ext>
            </a:extLst>
          </p:cNvPr>
          <p:cNvSpPr/>
          <p:nvPr userDrawn="1"/>
        </p:nvSpPr>
        <p:spPr bwMode="auto">
          <a:xfrm>
            <a:off x="-89209" y="1089024"/>
            <a:ext cx="4348472" cy="467995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1" name="Platshållare för text 17">
            <a:extLst>
              <a:ext uri="{FF2B5EF4-FFF2-40B4-BE49-F238E27FC236}">
                <a16:creationId xmlns:a16="http://schemas.microsoft.com/office/drawing/2014/main" id="{9E3C732F-8009-4C6A-BFF8-FC77650B78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3276699"/>
            <a:ext cx="3318534" cy="818034"/>
          </a:xfrm>
          <a:prstGeom prst="rect">
            <a:avLst/>
          </a:prstGeom>
        </p:spPr>
        <p:txBody>
          <a:bodyPr lIns="0" tIns="288000" rIns="0" bIns="0"/>
          <a:lstStyle>
            <a:lvl1pPr marL="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Kapitel XX</a:t>
            </a:r>
          </a:p>
        </p:txBody>
      </p:sp>
      <p:sp>
        <p:nvSpPr>
          <p:cNvPr id="12" name="Platshållare för text 17">
            <a:extLst>
              <a:ext uri="{FF2B5EF4-FFF2-40B4-BE49-F238E27FC236}">
                <a16:creationId xmlns:a16="http://schemas.microsoft.com/office/drawing/2014/main" id="{D608CE40-829D-4588-BB30-FFA12E74A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4221162"/>
            <a:ext cx="3318535" cy="116040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6ECCFF8D-63AF-4431-BA28-C43447097896}"/>
              </a:ext>
            </a:extLst>
          </p:cNvPr>
          <p:cNvCxnSpPr/>
          <p:nvPr userDrawn="1"/>
        </p:nvCxnSpPr>
        <p:spPr>
          <a:xfrm>
            <a:off x="479425" y="4094733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3575A9F4-004E-4635-8791-B2DFA476FF4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259263" y="1089024"/>
            <a:ext cx="7932737" cy="46799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Klicka på ikonerna för att välja innehåll.</a:t>
            </a:r>
          </a:p>
        </p:txBody>
      </p:sp>
    </p:spTree>
    <p:extLst>
      <p:ext uri="{BB962C8B-B14F-4D97-AF65-F5344CB8AC3E}">
        <p14:creationId xmlns:p14="http://schemas.microsoft.com/office/powerpoint/2010/main" val="783655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Ka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657D226-BC6D-4AD1-A55E-4A3FFB543105}"/>
              </a:ext>
            </a:extLst>
          </p:cNvPr>
          <p:cNvSpPr/>
          <p:nvPr userDrawn="1"/>
        </p:nvSpPr>
        <p:spPr bwMode="auto">
          <a:xfrm>
            <a:off x="-89210" y="1089024"/>
            <a:ext cx="4348473" cy="467995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1" name="Platshållare för text 17">
            <a:extLst>
              <a:ext uri="{FF2B5EF4-FFF2-40B4-BE49-F238E27FC236}">
                <a16:creationId xmlns:a16="http://schemas.microsoft.com/office/drawing/2014/main" id="{9E3C732F-8009-4C6A-BFF8-FC77650B78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3276699"/>
            <a:ext cx="3318534" cy="818034"/>
          </a:xfrm>
          <a:prstGeom prst="rect">
            <a:avLst/>
          </a:prstGeom>
        </p:spPr>
        <p:txBody>
          <a:bodyPr lIns="0" tIns="288000" rIns="0" bIns="0"/>
          <a:lstStyle>
            <a:lvl1pPr marL="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Kapitel XX</a:t>
            </a:r>
          </a:p>
        </p:txBody>
      </p:sp>
      <p:sp>
        <p:nvSpPr>
          <p:cNvPr id="12" name="Platshållare för text 17">
            <a:extLst>
              <a:ext uri="{FF2B5EF4-FFF2-40B4-BE49-F238E27FC236}">
                <a16:creationId xmlns:a16="http://schemas.microsoft.com/office/drawing/2014/main" id="{D608CE40-829D-4588-BB30-FFA12E74A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4221162"/>
            <a:ext cx="3318535" cy="116040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6ECCFF8D-63AF-4431-BA28-C43447097896}"/>
              </a:ext>
            </a:extLst>
          </p:cNvPr>
          <p:cNvCxnSpPr/>
          <p:nvPr userDrawn="1"/>
        </p:nvCxnSpPr>
        <p:spPr>
          <a:xfrm>
            <a:off x="479425" y="4094733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3575A9F4-004E-4635-8791-B2DFA476FF4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259263" y="1089024"/>
            <a:ext cx="7453311" cy="46799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på ikonerna för att välja innehåll.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E991B6CE-C2F4-A24E-AE5E-A1A93C97899C}"/>
              </a:ext>
            </a:extLst>
          </p:cNvPr>
          <p:cNvSpPr/>
          <p:nvPr userDrawn="1"/>
        </p:nvSpPr>
        <p:spPr bwMode="auto">
          <a:xfrm>
            <a:off x="11712575" y="1089025"/>
            <a:ext cx="607111" cy="467995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048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nittsRubrik Ka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657D226-BC6D-4AD1-A55E-4A3FFB543105}"/>
              </a:ext>
            </a:extLst>
          </p:cNvPr>
          <p:cNvSpPr/>
          <p:nvPr userDrawn="1"/>
        </p:nvSpPr>
        <p:spPr bwMode="auto">
          <a:xfrm>
            <a:off x="-89210" y="1089024"/>
            <a:ext cx="4348473" cy="467995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1" name="Platshållare för text 17">
            <a:extLst>
              <a:ext uri="{FF2B5EF4-FFF2-40B4-BE49-F238E27FC236}">
                <a16:creationId xmlns:a16="http://schemas.microsoft.com/office/drawing/2014/main" id="{9E3C732F-8009-4C6A-BFF8-FC77650B78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3276699"/>
            <a:ext cx="3318534" cy="818034"/>
          </a:xfrm>
          <a:prstGeom prst="rect">
            <a:avLst/>
          </a:prstGeom>
        </p:spPr>
        <p:txBody>
          <a:bodyPr lIns="0" tIns="288000" rIns="0" bIns="0"/>
          <a:lstStyle>
            <a:lvl1pPr marL="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Kapitel XX</a:t>
            </a:r>
          </a:p>
        </p:txBody>
      </p:sp>
      <p:sp>
        <p:nvSpPr>
          <p:cNvPr id="12" name="Platshållare för text 17">
            <a:extLst>
              <a:ext uri="{FF2B5EF4-FFF2-40B4-BE49-F238E27FC236}">
                <a16:creationId xmlns:a16="http://schemas.microsoft.com/office/drawing/2014/main" id="{D608CE40-829D-4588-BB30-FFA12E74A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4221162"/>
            <a:ext cx="3318535" cy="116040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6ECCFF8D-63AF-4431-BA28-C43447097896}"/>
              </a:ext>
            </a:extLst>
          </p:cNvPr>
          <p:cNvCxnSpPr/>
          <p:nvPr userDrawn="1"/>
        </p:nvCxnSpPr>
        <p:spPr>
          <a:xfrm>
            <a:off x="479425" y="4094733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ktangel 7">
            <a:extLst>
              <a:ext uri="{FF2B5EF4-FFF2-40B4-BE49-F238E27FC236}">
                <a16:creationId xmlns:a16="http://schemas.microsoft.com/office/drawing/2014/main" id="{E991B6CE-C2F4-A24E-AE5E-A1A93C97899C}"/>
              </a:ext>
            </a:extLst>
          </p:cNvPr>
          <p:cNvSpPr/>
          <p:nvPr userDrawn="1"/>
        </p:nvSpPr>
        <p:spPr bwMode="auto">
          <a:xfrm>
            <a:off x="11712575" y="1089025"/>
            <a:ext cx="607111" cy="467995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DC5F0364-8987-1F49-94B5-3B6BB2A3D9D3}"/>
              </a:ext>
            </a:extLst>
          </p:cNvPr>
          <p:cNvSpPr/>
          <p:nvPr userDrawn="1"/>
        </p:nvSpPr>
        <p:spPr bwMode="auto">
          <a:xfrm>
            <a:off x="-89209" y="5768975"/>
            <a:ext cx="12408896" cy="113347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9846D615-0866-B941-B9F4-452DC06F9E50}"/>
              </a:ext>
            </a:extLst>
          </p:cNvPr>
          <p:cNvSpPr/>
          <p:nvPr userDrawn="1"/>
        </p:nvSpPr>
        <p:spPr bwMode="auto">
          <a:xfrm>
            <a:off x="-53236" y="-71376"/>
            <a:ext cx="12408896" cy="116040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C15D6C2D-7B49-014D-8AC6-4CD4CD7DD8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042" y="-345827"/>
            <a:ext cx="5087936" cy="8063086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3575A9F4-004E-4635-8791-B2DFA476FF4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259263" y="1089024"/>
            <a:ext cx="7453311" cy="46799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på ikonerna för att välja innehåll.</a:t>
            </a:r>
          </a:p>
        </p:txBody>
      </p:sp>
    </p:spTree>
    <p:extLst>
      <p:ext uri="{BB962C8B-B14F-4D97-AF65-F5344CB8AC3E}">
        <p14:creationId xmlns:p14="http://schemas.microsoft.com/office/powerpoint/2010/main" val="1866588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vsnittsRubrik Ka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0657D226-BC6D-4AD1-A55E-4A3FFB543105}"/>
              </a:ext>
            </a:extLst>
          </p:cNvPr>
          <p:cNvSpPr/>
          <p:nvPr userDrawn="1"/>
        </p:nvSpPr>
        <p:spPr bwMode="auto">
          <a:xfrm>
            <a:off x="-89210" y="1089024"/>
            <a:ext cx="11801785" cy="467995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1" name="Platshållare för text 17">
            <a:extLst>
              <a:ext uri="{FF2B5EF4-FFF2-40B4-BE49-F238E27FC236}">
                <a16:creationId xmlns:a16="http://schemas.microsoft.com/office/drawing/2014/main" id="{9E3C732F-8009-4C6A-BFF8-FC77650B78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3276699"/>
            <a:ext cx="3318534" cy="818034"/>
          </a:xfrm>
          <a:prstGeom prst="rect">
            <a:avLst/>
          </a:prstGeom>
        </p:spPr>
        <p:txBody>
          <a:bodyPr lIns="0" tIns="288000" rIns="0" bIns="0"/>
          <a:lstStyle>
            <a:lvl1pPr marL="0" indent="0">
              <a:buNone/>
              <a:defRPr sz="1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Kapitel XX</a:t>
            </a:r>
          </a:p>
        </p:txBody>
      </p:sp>
      <p:sp>
        <p:nvSpPr>
          <p:cNvPr id="12" name="Platshållare för text 17">
            <a:extLst>
              <a:ext uri="{FF2B5EF4-FFF2-40B4-BE49-F238E27FC236}">
                <a16:creationId xmlns:a16="http://schemas.microsoft.com/office/drawing/2014/main" id="{D608CE40-829D-4588-BB30-FFA12E74A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4221162"/>
            <a:ext cx="3318535" cy="1160401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6ECCFF8D-63AF-4431-BA28-C43447097896}"/>
              </a:ext>
            </a:extLst>
          </p:cNvPr>
          <p:cNvCxnSpPr/>
          <p:nvPr userDrawn="1"/>
        </p:nvCxnSpPr>
        <p:spPr>
          <a:xfrm>
            <a:off x="479425" y="4094733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ktangel 7">
            <a:extLst>
              <a:ext uri="{FF2B5EF4-FFF2-40B4-BE49-F238E27FC236}">
                <a16:creationId xmlns:a16="http://schemas.microsoft.com/office/drawing/2014/main" id="{E991B6CE-C2F4-A24E-AE5E-A1A93C97899C}"/>
              </a:ext>
            </a:extLst>
          </p:cNvPr>
          <p:cNvSpPr/>
          <p:nvPr userDrawn="1"/>
        </p:nvSpPr>
        <p:spPr bwMode="auto">
          <a:xfrm>
            <a:off x="11712575" y="1089025"/>
            <a:ext cx="607111" cy="467995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DC5F0364-8987-1F49-94B5-3B6BB2A3D9D3}"/>
              </a:ext>
            </a:extLst>
          </p:cNvPr>
          <p:cNvSpPr/>
          <p:nvPr userDrawn="1"/>
        </p:nvSpPr>
        <p:spPr bwMode="auto">
          <a:xfrm>
            <a:off x="-89209" y="5768975"/>
            <a:ext cx="12408896" cy="113347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9846D615-0866-B941-B9F4-452DC06F9E50}"/>
              </a:ext>
            </a:extLst>
          </p:cNvPr>
          <p:cNvSpPr/>
          <p:nvPr userDrawn="1"/>
        </p:nvSpPr>
        <p:spPr bwMode="auto">
          <a:xfrm>
            <a:off x="-53236" y="-71376"/>
            <a:ext cx="12408896" cy="1160401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A452C522-B518-2C4B-A817-2715D7D42E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042" y="-345827"/>
            <a:ext cx="5087936" cy="806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863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ssida Helsides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Informationssida – Helsidesbilder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1255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28045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11233138" cy="4679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E02ADC-E4BD-44DB-828D-179F801CF0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Denna sida ska inte användas i en skarp Powerpoint presentation!!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30FD0131-DE1C-3D34-C1E9-5C6C4B7ED0C9}"/>
              </a:ext>
            </a:extLst>
          </p:cNvPr>
          <p:cNvSpPr txBox="1"/>
          <p:nvPr userDrawn="1"/>
        </p:nvSpPr>
        <p:spPr>
          <a:xfrm>
            <a:off x="486231" y="1086125"/>
            <a:ext cx="11226332" cy="4679566"/>
          </a:xfrm>
          <a:prstGeom prst="rect">
            <a:avLst/>
          </a:prstGeom>
          <a:noFill/>
        </p:spPr>
        <p:txBody>
          <a:bodyPr wrap="square" lIns="251999" tIns="288000" rIns="0" bIns="0" rtlCol="0">
            <a:noAutofit/>
          </a:bodyPr>
          <a:lstStyle/>
          <a:p>
            <a:pPr lvl="0"/>
            <a:r>
              <a:rPr lang="sv-SE" sz="1400" dirty="0"/>
              <a:t>I denna grupp hittar du helsidor av olika slag, försök variera mellan de olika typerna när du använder helsidorna.  </a:t>
            </a:r>
          </a:p>
        </p:txBody>
      </p:sp>
    </p:spTree>
    <p:extLst>
      <p:ext uri="{BB962C8B-B14F-4D97-AF65-F5344CB8AC3E}">
        <p14:creationId xmlns:p14="http://schemas.microsoft.com/office/powerpoint/2010/main" val="2172477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a -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8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8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21F86539-B193-4424-BA91-06736BB950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3455" y="1092693"/>
            <a:ext cx="11270870" cy="4675898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</p:txBody>
      </p:sp>
      <p:sp>
        <p:nvSpPr>
          <p:cNvPr id="21" name="Platshållare för text 2">
            <a:extLst>
              <a:ext uri="{FF2B5EF4-FFF2-40B4-BE49-F238E27FC236}">
                <a16:creationId xmlns:a16="http://schemas.microsoft.com/office/drawing/2014/main" id="{B6BAE79E-5F02-44F3-B56E-8FCB10EC8D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410619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1 - valfr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molnigt, utomhus, mörk&#10;&#10;Automatiskt genererad beskrivning">
            <a:extLst>
              <a:ext uri="{FF2B5EF4-FFF2-40B4-BE49-F238E27FC236}">
                <a16:creationId xmlns:a16="http://schemas.microsoft.com/office/drawing/2014/main" id="{47650E98-E5BE-407D-85EE-D0EB6DD9B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4" t="7532" r="818" b="143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 dirty="0">
                <a:solidFill>
                  <a:schemeClr val="bg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sp>
        <p:nvSpPr>
          <p:cNvPr id="13" name="Platshållare för text 15">
            <a:extLst>
              <a:ext uri="{FF2B5EF4-FFF2-40B4-BE49-F238E27FC236}">
                <a16:creationId xmlns:a16="http://schemas.microsoft.com/office/drawing/2014/main" id="{844FE0C9-088B-45F7-A300-135803F7586B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0" y="4229101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07EE7B03-EEE5-1178-9669-A799AA70D03E}"/>
              </a:ext>
            </a:extLst>
          </p:cNvPr>
          <p:cNvSpPr/>
          <p:nvPr userDrawn="1"/>
        </p:nvSpPr>
        <p:spPr bwMode="auto">
          <a:xfrm>
            <a:off x="5024467" y="478195"/>
            <a:ext cx="2160000" cy="2160000"/>
          </a:xfrm>
          <a:prstGeom prst="ellipse">
            <a:avLst/>
          </a:prstGeom>
          <a:gradFill flip="none" rotWithShape="1">
            <a:gsLst>
              <a:gs pos="0">
                <a:srgbClr val="305987"/>
              </a:gs>
              <a:gs pos="99000">
                <a:srgbClr val="2A4C76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09AB5B61-E785-BF1D-AA55-F21ADF899D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7168" y="959089"/>
            <a:ext cx="1010689" cy="158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101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a - VIT - PIL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EF23D0EC-41A5-0E4E-A1C1-AAEE902D13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042" y="-345827"/>
            <a:ext cx="5087936" cy="80630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8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8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21F86539-B193-4424-BA91-06736BB950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3455" y="1092693"/>
            <a:ext cx="11270870" cy="4675898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</p:txBody>
      </p:sp>
      <p:sp>
        <p:nvSpPr>
          <p:cNvPr id="21" name="Platshållare för text 2">
            <a:extLst>
              <a:ext uri="{FF2B5EF4-FFF2-40B4-BE49-F238E27FC236}">
                <a16:creationId xmlns:a16="http://schemas.microsoft.com/office/drawing/2014/main" id="{B6BAE79E-5F02-44F3-B56E-8FCB10EC8D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34472442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a - Ljus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1255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28045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11233138" cy="4679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21F86539-B193-4424-BA91-06736BB950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5" y="1092693"/>
            <a:ext cx="11233138" cy="4675898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E02ADC-E4BD-44DB-828D-179F801CF0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20860576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a - Ljusblå - PIL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C85E93DE-151C-1543-B022-5E5C34D1E1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042" y="-345827"/>
            <a:ext cx="5087936" cy="80630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1255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28045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11233138" cy="4679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21F86539-B193-4424-BA91-06736BB950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5" y="1092693"/>
            <a:ext cx="11233138" cy="4675898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E02ADC-E4BD-44DB-828D-179F801CF0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5616732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a - Mörk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8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8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11233138" cy="4679566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21F86539-B193-4424-BA91-06736BB950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3455" y="1092693"/>
            <a:ext cx="11233138" cy="4675898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</p:txBody>
      </p:sp>
      <p:sp>
        <p:nvSpPr>
          <p:cNvPr id="21" name="Platshållare för text 2">
            <a:extLst>
              <a:ext uri="{FF2B5EF4-FFF2-40B4-BE49-F238E27FC236}">
                <a16:creationId xmlns:a16="http://schemas.microsoft.com/office/drawing/2014/main" id="{B6BAE79E-5F02-44F3-B56E-8FCB10EC8D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1594204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sida - Mörkblå - PIL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B3A885D6-762D-034F-A6FF-583424F4C1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042" y="-345827"/>
            <a:ext cx="5087936" cy="8063086"/>
          </a:xfrm>
          <a:prstGeom prst="rect">
            <a:avLst/>
          </a:prstGeom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8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8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11233138" cy="4679566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21F86539-B193-4424-BA91-06736BB950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3455" y="1092693"/>
            <a:ext cx="11233138" cy="4675898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text</a:t>
            </a:r>
          </a:p>
        </p:txBody>
      </p:sp>
      <p:sp>
        <p:nvSpPr>
          <p:cNvPr id="21" name="Platshållare för text 2">
            <a:extLst>
              <a:ext uri="{FF2B5EF4-FFF2-40B4-BE49-F238E27FC236}">
                <a16:creationId xmlns:a16="http://schemas.microsoft.com/office/drawing/2014/main" id="{B6BAE79E-5F02-44F3-B56E-8FCB10EC8D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6886AA-F83B-ACE8-3554-EB20CCFC0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0612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onssida Split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Informationssida – Splitbilder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1255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28045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11233138" cy="46795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E02ADC-E4BD-44DB-828D-179F801CF0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Denna sida ska inte användas i en skarp Powerpoint presentation!!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FFE8BEF-F81D-248D-0FF3-294F646BA3EE}"/>
              </a:ext>
            </a:extLst>
          </p:cNvPr>
          <p:cNvSpPr txBox="1"/>
          <p:nvPr userDrawn="1"/>
        </p:nvSpPr>
        <p:spPr>
          <a:xfrm>
            <a:off x="486231" y="1086125"/>
            <a:ext cx="11226332" cy="4679566"/>
          </a:xfrm>
          <a:prstGeom prst="rect">
            <a:avLst/>
          </a:prstGeom>
          <a:noFill/>
        </p:spPr>
        <p:txBody>
          <a:bodyPr wrap="square" lIns="251999" tIns="288000" rIns="0" bIns="0" rtlCol="0">
            <a:noAutofit/>
          </a:bodyPr>
          <a:lstStyle/>
          <a:p>
            <a:pPr lvl="0"/>
            <a:r>
              <a:rPr lang="sv-SE" sz="1400" dirty="0"/>
              <a:t>I denna grupp hittar du olika typer av layouter där sidorna är splittrad mellan olika element. </a:t>
            </a:r>
          </a:p>
          <a:p>
            <a:pPr lvl="0"/>
            <a:endParaRPr lang="sv-SE" sz="1400" dirty="0"/>
          </a:p>
          <a:p>
            <a:pPr lvl="0"/>
            <a:r>
              <a:rPr lang="sv-SE" sz="1400" dirty="0"/>
              <a:t>Försök att variera hur du använder text/bild på sidorna. </a:t>
            </a:r>
          </a:p>
        </p:txBody>
      </p:sp>
    </p:spTree>
    <p:extLst>
      <p:ext uri="{BB962C8B-B14F-4D97-AF65-F5344CB8AC3E}">
        <p14:creationId xmlns:p14="http://schemas.microsoft.com/office/powerpoint/2010/main" val="833264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Rubrik+Text+Bild V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37798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59263" y="1089025"/>
            <a:ext cx="7453310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728576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17">
            <a:extLst>
              <a:ext uri="{FF2B5EF4-FFF2-40B4-BE49-F238E27FC236}">
                <a16:creationId xmlns:a16="http://schemas.microsoft.com/office/drawing/2014/main" id="{E0F78004-39C4-46A1-A34C-482B2647F2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1089025"/>
            <a:ext cx="37449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0DF61644-3C6E-4BE5-B4CF-234A2211A9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2968870"/>
            <a:ext cx="37449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21228048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Rubrik+Text+Bild V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74882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67663" y="1089025"/>
            <a:ext cx="3744910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728576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17">
            <a:extLst>
              <a:ext uri="{FF2B5EF4-FFF2-40B4-BE49-F238E27FC236}">
                <a16:creationId xmlns:a16="http://schemas.microsoft.com/office/drawing/2014/main" id="{E0F78004-39C4-46A1-A34C-482B2647F2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5" y="1089025"/>
            <a:ext cx="7488237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0DF61644-3C6E-4BE5-B4CF-234A2211A9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2968870"/>
            <a:ext cx="7488238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19363523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Rubrik+Text+Bild 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7919907" y="1089409"/>
            <a:ext cx="37798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79559" y="1089025"/>
            <a:ext cx="7453310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8181889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17">
            <a:extLst>
              <a:ext uri="{FF2B5EF4-FFF2-40B4-BE49-F238E27FC236}">
                <a16:creationId xmlns:a16="http://schemas.microsoft.com/office/drawing/2014/main" id="{E0F78004-39C4-46A1-A34C-482B2647F2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32739" y="1089025"/>
            <a:ext cx="37449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0DF61644-3C6E-4BE5-B4CF-234A2211A9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2738" y="2968870"/>
            <a:ext cx="37449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5729329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Rubrik+Text+Bild 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224338" y="1089409"/>
            <a:ext cx="7475407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79559" y="1089025"/>
            <a:ext cx="3744912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4464815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17">
            <a:extLst>
              <a:ext uri="{FF2B5EF4-FFF2-40B4-BE49-F238E27FC236}">
                <a16:creationId xmlns:a16="http://schemas.microsoft.com/office/drawing/2014/main" id="{E0F78004-39C4-46A1-A34C-482B2647F2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4338" y="1089025"/>
            <a:ext cx="7453313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0DF61644-3C6E-4BE5-B4CF-234A2211A9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24338" y="2968870"/>
            <a:ext cx="74533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2871697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1 - valfri text -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molnigt, utomhus, mörk&#10;&#10;Automatiskt genererad beskrivning">
            <a:extLst>
              <a:ext uri="{FF2B5EF4-FFF2-40B4-BE49-F238E27FC236}">
                <a16:creationId xmlns:a16="http://schemas.microsoft.com/office/drawing/2014/main" id="{47650E98-E5BE-407D-85EE-D0EB6DD9B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4" t="7532" r="818" b="143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bg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sp>
        <p:nvSpPr>
          <p:cNvPr id="13" name="Platshållare för text 15">
            <a:extLst>
              <a:ext uri="{FF2B5EF4-FFF2-40B4-BE49-F238E27FC236}">
                <a16:creationId xmlns:a16="http://schemas.microsoft.com/office/drawing/2014/main" id="{844FE0C9-088B-45F7-A300-135803F7586B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0" y="4229101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5109F0EE-612A-3F4C-AC19-C3D557FBAA8C}"/>
              </a:ext>
            </a:extLst>
          </p:cNvPr>
          <p:cNvGrpSpPr/>
          <p:nvPr userDrawn="1"/>
        </p:nvGrpSpPr>
        <p:grpSpPr>
          <a:xfrm>
            <a:off x="10515600" y="5024635"/>
            <a:ext cx="1417376" cy="1573015"/>
            <a:chOff x="10505440" y="4264682"/>
            <a:chExt cx="1417376" cy="1573015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7ECB889C-021A-DE4B-BBF3-F9F5A57C524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05440" y="4420321"/>
              <a:ext cx="1417376" cy="1417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ruta 8">
              <a:extLst>
                <a:ext uri="{FF2B5EF4-FFF2-40B4-BE49-F238E27FC236}">
                  <a16:creationId xmlns:a16="http://schemas.microsoft.com/office/drawing/2014/main" id="{895A3C02-3A44-B342-92AD-068FF450BA7E}"/>
                </a:ext>
              </a:extLst>
            </p:cNvPr>
            <p:cNvSpPr txBox="1"/>
            <p:nvPr userDrawn="1"/>
          </p:nvSpPr>
          <p:spPr>
            <a:xfrm>
              <a:off x="10505440" y="4264682"/>
              <a:ext cx="14173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https://www.fro.se</a:t>
              </a:r>
            </a:p>
          </p:txBody>
        </p:sp>
      </p:grpSp>
      <p:sp>
        <p:nvSpPr>
          <p:cNvPr id="2" name="Ellips 1">
            <a:extLst>
              <a:ext uri="{FF2B5EF4-FFF2-40B4-BE49-F238E27FC236}">
                <a16:creationId xmlns:a16="http://schemas.microsoft.com/office/drawing/2014/main" id="{3ABFB3CC-9D74-CAE8-0819-21EBDE5D49E4}"/>
              </a:ext>
            </a:extLst>
          </p:cNvPr>
          <p:cNvSpPr/>
          <p:nvPr userDrawn="1"/>
        </p:nvSpPr>
        <p:spPr bwMode="auto">
          <a:xfrm>
            <a:off x="5024467" y="478195"/>
            <a:ext cx="2160000" cy="2160000"/>
          </a:xfrm>
          <a:prstGeom prst="ellipse">
            <a:avLst/>
          </a:prstGeom>
          <a:gradFill flip="none" rotWithShape="1">
            <a:gsLst>
              <a:gs pos="0">
                <a:srgbClr val="305987"/>
              </a:gs>
              <a:gs pos="99000">
                <a:srgbClr val="2A4C76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8BC2E02-F851-A743-BFD0-11A4B9DD96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7168" y="959089"/>
            <a:ext cx="1010689" cy="158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4376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Rubrik+Text+2*Bild V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37798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59263" y="1089410"/>
            <a:ext cx="3696494" cy="4679182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16" name="Platshållare för bild 14">
            <a:extLst>
              <a:ext uri="{FF2B5EF4-FFF2-40B4-BE49-F238E27FC236}">
                <a16:creationId xmlns:a16="http://schemas.microsoft.com/office/drawing/2014/main" id="{A4B9DDC2-DD32-4314-80D2-8688A5A5031E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7967663" y="1085850"/>
            <a:ext cx="3744912" cy="467918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728576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17">
            <a:extLst>
              <a:ext uri="{FF2B5EF4-FFF2-40B4-BE49-F238E27FC236}">
                <a16:creationId xmlns:a16="http://schemas.microsoft.com/office/drawing/2014/main" id="{E0F78004-39C4-46A1-A34C-482B2647F2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1089025"/>
            <a:ext cx="37449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0DF61644-3C6E-4BE5-B4CF-234A2211A9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2968870"/>
            <a:ext cx="37449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</p:spTree>
    <p:extLst>
      <p:ext uri="{BB962C8B-B14F-4D97-AF65-F5344CB8AC3E}">
        <p14:creationId xmlns:p14="http://schemas.microsoft.com/office/powerpoint/2010/main" val="9222588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Rubrik+Text+2*Bild 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7919907" y="1089409"/>
            <a:ext cx="37798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79559" y="1089025"/>
            <a:ext cx="3744779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8181889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17">
            <a:extLst>
              <a:ext uri="{FF2B5EF4-FFF2-40B4-BE49-F238E27FC236}">
                <a16:creationId xmlns:a16="http://schemas.microsoft.com/office/drawing/2014/main" id="{E0F78004-39C4-46A1-A34C-482B2647F2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32739" y="1089025"/>
            <a:ext cx="37449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0DF61644-3C6E-4BE5-B4CF-234A2211A9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2738" y="2968870"/>
            <a:ext cx="37449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2" name="Platshållare för bild 14">
            <a:extLst>
              <a:ext uri="{FF2B5EF4-FFF2-40B4-BE49-F238E27FC236}">
                <a16:creationId xmlns:a16="http://schemas.microsoft.com/office/drawing/2014/main" id="{D7BB9CF6-5DA5-A04D-89FB-F651C28C7CF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224338" y="1089026"/>
            <a:ext cx="3708400" cy="467995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25753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xt+Bild V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37798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59263" y="1089025"/>
            <a:ext cx="7453310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2" name="Platshållare för text 17">
            <a:extLst>
              <a:ext uri="{FF2B5EF4-FFF2-40B4-BE49-F238E27FC236}">
                <a16:creationId xmlns:a16="http://schemas.microsoft.com/office/drawing/2014/main" id="{80EB78C3-4083-A045-9817-B3FA72B25B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1318846"/>
            <a:ext cx="3744913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22363318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+Bild V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74882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67663" y="1089025"/>
            <a:ext cx="3744910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2" name="Platshållare för text 17">
            <a:extLst>
              <a:ext uri="{FF2B5EF4-FFF2-40B4-BE49-F238E27FC236}">
                <a16:creationId xmlns:a16="http://schemas.microsoft.com/office/drawing/2014/main" id="{80EB78C3-4083-A045-9817-B3FA72B25B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1318846"/>
            <a:ext cx="7488238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8283175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xt+Bild 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7967664" y="1089409"/>
            <a:ext cx="3732081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79559" y="1089025"/>
            <a:ext cx="7488104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6" name="Platshållare för text 17">
            <a:extLst>
              <a:ext uri="{FF2B5EF4-FFF2-40B4-BE49-F238E27FC236}">
                <a16:creationId xmlns:a16="http://schemas.microsoft.com/office/drawing/2014/main" id="{6C50FA34-8A61-0446-B54F-98A28237DA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7663" y="1322363"/>
            <a:ext cx="3714619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38027062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+Bild 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224338" y="1089409"/>
            <a:ext cx="7475407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79559" y="1089025"/>
            <a:ext cx="3744779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6" name="Platshållare för text 17">
            <a:extLst>
              <a:ext uri="{FF2B5EF4-FFF2-40B4-BE49-F238E27FC236}">
                <a16:creationId xmlns:a16="http://schemas.microsoft.com/office/drawing/2014/main" id="{6C50FA34-8A61-0446-B54F-98A28237DA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24339" y="1322363"/>
            <a:ext cx="7457944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38720214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xt+2*Bild V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479425" y="1089409"/>
            <a:ext cx="37798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59263" y="1089410"/>
            <a:ext cx="3696494" cy="4679182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16" name="Platshållare för bild 14">
            <a:extLst>
              <a:ext uri="{FF2B5EF4-FFF2-40B4-BE49-F238E27FC236}">
                <a16:creationId xmlns:a16="http://schemas.microsoft.com/office/drawing/2014/main" id="{A4B9DDC2-DD32-4314-80D2-8688A5A5031E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7967663" y="1085850"/>
            <a:ext cx="3744912" cy="4679183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8" name="Platshållare för text 17">
            <a:extLst>
              <a:ext uri="{FF2B5EF4-FFF2-40B4-BE49-F238E27FC236}">
                <a16:creationId xmlns:a16="http://schemas.microsoft.com/office/drawing/2014/main" id="{08F9E657-4EEF-344D-A0A0-45B7134F7A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1318846"/>
            <a:ext cx="3744913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33254935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xt+2*Bild 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7919907" y="1089409"/>
            <a:ext cx="3779838" cy="4679182"/>
          </a:xfrm>
          <a:prstGeom prst="rect">
            <a:avLst/>
          </a:prstGeom>
          <a:solidFill>
            <a:schemeClr val="accent3"/>
          </a:solidFill>
          <a:ln w="9525">
            <a:solidFill>
              <a:schemeClr val="accent3"/>
            </a:solidFill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79559" y="1089025"/>
            <a:ext cx="3744779" cy="4679567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B92366AB-F5F9-48D9-903A-F9A5EE1AEAF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2" name="Platshållare för bild 14">
            <a:extLst>
              <a:ext uri="{FF2B5EF4-FFF2-40B4-BE49-F238E27FC236}">
                <a16:creationId xmlns:a16="http://schemas.microsoft.com/office/drawing/2014/main" id="{D7BB9CF6-5DA5-A04D-89FB-F651C28C7CF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224338" y="1089026"/>
            <a:ext cx="3708400" cy="467995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16" name="Platshållare för text 17">
            <a:extLst>
              <a:ext uri="{FF2B5EF4-FFF2-40B4-BE49-F238E27FC236}">
                <a16:creationId xmlns:a16="http://schemas.microsoft.com/office/drawing/2014/main" id="{F819F744-615C-9949-B84E-6C9EDD6C995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7369" y="1322363"/>
            <a:ext cx="3744913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5640193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Rubrik+Text+Bild VÄ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-78059" y="1089409"/>
            <a:ext cx="4337322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59263" y="1089025"/>
            <a:ext cx="7452356" cy="4679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480381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A4B8A7E1-493E-0B4F-94F6-1168BBD49D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1089025"/>
            <a:ext cx="37449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B4DB14E4-70C4-DE4B-9237-4CE3AF979A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2968870"/>
            <a:ext cx="37449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E1D392C8-C252-834D-B644-47CE093D546E}"/>
              </a:ext>
            </a:extLst>
          </p:cNvPr>
          <p:cNvSpPr/>
          <p:nvPr userDrawn="1"/>
        </p:nvSpPr>
        <p:spPr bwMode="auto">
          <a:xfrm>
            <a:off x="11711619" y="1089409"/>
            <a:ext cx="61114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0880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Rubrik+Text+Bild VÄ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-78059" y="1089409"/>
            <a:ext cx="8045722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67663" y="1089025"/>
            <a:ext cx="3743956" cy="4679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480381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A4B8A7E1-493E-0B4F-94F6-1168BBD49D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1089025"/>
            <a:ext cx="74533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B4DB14E4-70C4-DE4B-9237-4CE3AF979A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2968870"/>
            <a:ext cx="74533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E1D392C8-C252-834D-B644-47CE093D546E}"/>
              </a:ext>
            </a:extLst>
          </p:cNvPr>
          <p:cNvSpPr/>
          <p:nvPr userDrawn="1"/>
        </p:nvSpPr>
        <p:spPr bwMode="auto">
          <a:xfrm>
            <a:off x="11711619" y="1089409"/>
            <a:ext cx="61114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645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1 - slo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molnigt, utomhus, mörk&#10;&#10;Automatiskt genererad beskrivning">
            <a:extLst>
              <a:ext uri="{FF2B5EF4-FFF2-40B4-BE49-F238E27FC236}">
                <a16:creationId xmlns:a16="http://schemas.microsoft.com/office/drawing/2014/main" id="{47650E98-E5BE-407D-85EE-D0EB6DD9B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4" t="7532" r="818" b="143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bg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EA08CD59-5EFA-4A3E-A268-FA21D5D2C146}"/>
              </a:ext>
            </a:extLst>
          </p:cNvPr>
          <p:cNvSpPr txBox="1"/>
          <p:nvPr userDrawn="1"/>
        </p:nvSpPr>
        <p:spPr>
          <a:xfrm>
            <a:off x="0" y="423589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 bemannar totalförsvaret med utbildad personal inom </a:t>
            </a:r>
          </a:p>
          <a:p>
            <a:pPr algn="ctr"/>
            <a:r>
              <a:rPr lang="sv-SE" sz="24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radiokommunikation, signalskydd och cybersäkerhet</a:t>
            </a: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10FDB8B4-E44B-39BC-5F7E-993E3ED004EB}"/>
              </a:ext>
            </a:extLst>
          </p:cNvPr>
          <p:cNvSpPr/>
          <p:nvPr userDrawn="1"/>
        </p:nvSpPr>
        <p:spPr bwMode="auto">
          <a:xfrm>
            <a:off x="5024467" y="478195"/>
            <a:ext cx="2160000" cy="2160000"/>
          </a:xfrm>
          <a:prstGeom prst="ellipse">
            <a:avLst/>
          </a:prstGeom>
          <a:gradFill flip="none" rotWithShape="1">
            <a:gsLst>
              <a:gs pos="0">
                <a:srgbClr val="305987"/>
              </a:gs>
              <a:gs pos="99000">
                <a:srgbClr val="2A4C76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5A9C05F9-5361-75FC-6466-6989F7E847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7168" y="959089"/>
            <a:ext cx="1010689" cy="158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953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Rubrik+Text+Bild HÖ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ktangel 20">
            <a:extLst>
              <a:ext uri="{FF2B5EF4-FFF2-40B4-BE49-F238E27FC236}">
                <a16:creationId xmlns:a16="http://schemas.microsoft.com/office/drawing/2014/main" id="{E1D392C8-C252-834D-B644-47CE093D546E}"/>
              </a:ext>
            </a:extLst>
          </p:cNvPr>
          <p:cNvSpPr/>
          <p:nvPr userDrawn="1"/>
        </p:nvSpPr>
        <p:spPr bwMode="auto">
          <a:xfrm>
            <a:off x="7932738" y="1089409"/>
            <a:ext cx="4390025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-78059" y="1089409"/>
            <a:ext cx="55748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80382" y="1083244"/>
            <a:ext cx="7452356" cy="4679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7933693" y="2714823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A4B8A7E1-493E-0B4F-94F6-1168BBD49D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32738" y="1095573"/>
            <a:ext cx="37449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B4DB14E4-70C4-DE4B-9237-4CE3AF979A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2737" y="2975418"/>
            <a:ext cx="37449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38067468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Rubrik+Text+Bild HÖ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ktangel 20">
            <a:extLst>
              <a:ext uri="{FF2B5EF4-FFF2-40B4-BE49-F238E27FC236}">
                <a16:creationId xmlns:a16="http://schemas.microsoft.com/office/drawing/2014/main" id="{E1D392C8-C252-834D-B644-47CE093D546E}"/>
              </a:ext>
            </a:extLst>
          </p:cNvPr>
          <p:cNvSpPr/>
          <p:nvPr userDrawn="1"/>
        </p:nvSpPr>
        <p:spPr bwMode="auto">
          <a:xfrm>
            <a:off x="4225294" y="1089409"/>
            <a:ext cx="8097469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-78059" y="1089409"/>
            <a:ext cx="55748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80382" y="1083244"/>
            <a:ext cx="3744912" cy="4679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7933693" y="2714823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A4B8A7E1-493E-0B4F-94F6-1168BBD49D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24338" y="1095573"/>
            <a:ext cx="74533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B4DB14E4-70C4-DE4B-9237-4CE3AF979A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24339" y="2975418"/>
            <a:ext cx="7453312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27789031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Rubrik+Text+2*Bild VÄ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ktangel 21">
            <a:extLst>
              <a:ext uri="{FF2B5EF4-FFF2-40B4-BE49-F238E27FC236}">
                <a16:creationId xmlns:a16="http://schemas.microsoft.com/office/drawing/2014/main" id="{B1E6409F-0986-D345-B4FA-CD79F6C9F556}"/>
              </a:ext>
            </a:extLst>
          </p:cNvPr>
          <p:cNvSpPr/>
          <p:nvPr userDrawn="1"/>
        </p:nvSpPr>
        <p:spPr bwMode="auto">
          <a:xfrm>
            <a:off x="-78059" y="1089409"/>
            <a:ext cx="4337322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CD70986B-FF1F-9445-B906-2F5BF2256971}"/>
              </a:ext>
            </a:extLst>
          </p:cNvPr>
          <p:cNvSpPr/>
          <p:nvPr userDrawn="1"/>
        </p:nvSpPr>
        <p:spPr bwMode="auto">
          <a:xfrm>
            <a:off x="11711619" y="1089409"/>
            <a:ext cx="61114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59263" y="1089410"/>
            <a:ext cx="3696494" cy="46791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6" name="Platshållare för bild 14">
            <a:extLst>
              <a:ext uri="{FF2B5EF4-FFF2-40B4-BE49-F238E27FC236}">
                <a16:creationId xmlns:a16="http://schemas.microsoft.com/office/drawing/2014/main" id="{A4B9DDC2-DD32-4314-80D2-8688A5A5031E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7967663" y="1092693"/>
            <a:ext cx="3744912" cy="467234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cxnSp>
        <p:nvCxnSpPr>
          <p:cNvPr id="3" name="Rak koppling 2">
            <a:extLst>
              <a:ext uri="{FF2B5EF4-FFF2-40B4-BE49-F238E27FC236}">
                <a16:creationId xmlns:a16="http://schemas.microsoft.com/office/drawing/2014/main" id="{2860B084-4542-41FD-98B6-EB605E19212B}"/>
              </a:ext>
            </a:extLst>
          </p:cNvPr>
          <p:cNvCxnSpPr/>
          <p:nvPr userDrawn="1"/>
        </p:nvCxnSpPr>
        <p:spPr>
          <a:xfrm>
            <a:off x="480381" y="2708275"/>
            <a:ext cx="72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7" name="Platshållare för text 17">
            <a:extLst>
              <a:ext uri="{FF2B5EF4-FFF2-40B4-BE49-F238E27FC236}">
                <a16:creationId xmlns:a16="http://schemas.microsoft.com/office/drawing/2014/main" id="{A4B8A7E1-493E-0B4F-94F6-1168BBD49D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9426" y="1089025"/>
            <a:ext cx="3744912" cy="1547812"/>
          </a:xfrm>
          <a:prstGeom prst="rect">
            <a:avLst/>
          </a:prstGeom>
        </p:spPr>
        <p:txBody>
          <a:bodyPr lIns="252000" tIns="288000" rIns="0" bIns="0"/>
          <a:lstStyle>
            <a:lvl1pPr marL="0" indent="0">
              <a:buNone/>
              <a:defRPr sz="1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rubrik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B4DB14E4-70C4-DE4B-9237-4CE3AF979A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2968870"/>
            <a:ext cx="3744913" cy="2563249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701675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xt+Bild VÄ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10580F0-58B7-5949-9BCA-83AD9E2DF201}"/>
              </a:ext>
            </a:extLst>
          </p:cNvPr>
          <p:cNvSpPr/>
          <p:nvPr userDrawn="1"/>
        </p:nvSpPr>
        <p:spPr bwMode="auto">
          <a:xfrm>
            <a:off x="-78059" y="1089409"/>
            <a:ext cx="4337322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244BB44-3ED7-B245-A74F-6A25AC9DBFC8}"/>
              </a:ext>
            </a:extLst>
          </p:cNvPr>
          <p:cNvSpPr/>
          <p:nvPr userDrawn="1"/>
        </p:nvSpPr>
        <p:spPr bwMode="auto">
          <a:xfrm>
            <a:off x="11711619" y="1089409"/>
            <a:ext cx="61114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59263" y="1089410"/>
            <a:ext cx="7452356" cy="46791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B4DB14E4-70C4-DE4B-9237-4CE3AF979A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1318846"/>
            <a:ext cx="3744913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35561065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+Bild VÄ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10580F0-58B7-5949-9BCA-83AD9E2DF201}"/>
              </a:ext>
            </a:extLst>
          </p:cNvPr>
          <p:cNvSpPr/>
          <p:nvPr userDrawn="1"/>
        </p:nvSpPr>
        <p:spPr bwMode="auto">
          <a:xfrm>
            <a:off x="-78059" y="1089409"/>
            <a:ext cx="8045722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244BB44-3ED7-B245-A74F-6A25AC9DBFC8}"/>
              </a:ext>
            </a:extLst>
          </p:cNvPr>
          <p:cNvSpPr/>
          <p:nvPr userDrawn="1"/>
        </p:nvSpPr>
        <p:spPr bwMode="auto">
          <a:xfrm>
            <a:off x="11711619" y="1089409"/>
            <a:ext cx="61114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7967663" y="1089410"/>
            <a:ext cx="3743956" cy="46791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20" name="Platshållare för text 17">
            <a:extLst>
              <a:ext uri="{FF2B5EF4-FFF2-40B4-BE49-F238E27FC236}">
                <a16:creationId xmlns:a16="http://schemas.microsoft.com/office/drawing/2014/main" id="{B4DB14E4-70C4-DE4B-9237-4CE3AF979A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1318846"/>
            <a:ext cx="7488238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3497572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xt+Bild HÖ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ktangel 20">
            <a:extLst>
              <a:ext uri="{FF2B5EF4-FFF2-40B4-BE49-F238E27FC236}">
                <a16:creationId xmlns:a16="http://schemas.microsoft.com/office/drawing/2014/main" id="{E1D392C8-C252-834D-B644-47CE093D546E}"/>
              </a:ext>
            </a:extLst>
          </p:cNvPr>
          <p:cNvSpPr/>
          <p:nvPr userDrawn="1"/>
        </p:nvSpPr>
        <p:spPr bwMode="auto">
          <a:xfrm>
            <a:off x="7932738" y="1089409"/>
            <a:ext cx="4390025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-78059" y="1089409"/>
            <a:ext cx="55748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80382" y="1083244"/>
            <a:ext cx="7452356" cy="4679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6" name="Platshållare för text 17">
            <a:extLst>
              <a:ext uri="{FF2B5EF4-FFF2-40B4-BE49-F238E27FC236}">
                <a16:creationId xmlns:a16="http://schemas.microsoft.com/office/drawing/2014/main" id="{1CA58593-52B8-E745-92BB-26325B355B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7369" y="1322363"/>
            <a:ext cx="3744913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40704789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+Bild HÖ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ktangel 20">
            <a:extLst>
              <a:ext uri="{FF2B5EF4-FFF2-40B4-BE49-F238E27FC236}">
                <a16:creationId xmlns:a16="http://schemas.microsoft.com/office/drawing/2014/main" id="{E1D392C8-C252-834D-B644-47CE093D546E}"/>
              </a:ext>
            </a:extLst>
          </p:cNvPr>
          <p:cNvSpPr/>
          <p:nvPr userDrawn="1"/>
        </p:nvSpPr>
        <p:spPr bwMode="auto">
          <a:xfrm>
            <a:off x="4224338" y="1089409"/>
            <a:ext cx="8098425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7F87042-F872-496E-BD45-59009FE99F15}"/>
              </a:ext>
            </a:extLst>
          </p:cNvPr>
          <p:cNvSpPr/>
          <p:nvPr userDrawn="1"/>
        </p:nvSpPr>
        <p:spPr bwMode="auto">
          <a:xfrm>
            <a:off x="-78059" y="1089409"/>
            <a:ext cx="55748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80382" y="1083244"/>
            <a:ext cx="3743956" cy="4679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6" name="Platshållare för text 17">
            <a:extLst>
              <a:ext uri="{FF2B5EF4-FFF2-40B4-BE49-F238E27FC236}">
                <a16:creationId xmlns:a16="http://schemas.microsoft.com/office/drawing/2014/main" id="{1CA58593-52B8-E745-92BB-26325B355B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24339" y="1322363"/>
            <a:ext cx="7457944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21183593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Text+2*Bild VÄ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ktangel 17">
            <a:extLst>
              <a:ext uri="{FF2B5EF4-FFF2-40B4-BE49-F238E27FC236}">
                <a16:creationId xmlns:a16="http://schemas.microsoft.com/office/drawing/2014/main" id="{87AA2324-264F-0C4F-B432-9EBD0F5194B0}"/>
              </a:ext>
            </a:extLst>
          </p:cNvPr>
          <p:cNvSpPr/>
          <p:nvPr userDrawn="1"/>
        </p:nvSpPr>
        <p:spPr bwMode="auto">
          <a:xfrm>
            <a:off x="-78059" y="1089409"/>
            <a:ext cx="4337322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05AC4D9-210C-8F4F-8D14-F9177885BE54}"/>
              </a:ext>
            </a:extLst>
          </p:cNvPr>
          <p:cNvSpPr/>
          <p:nvPr userDrawn="1"/>
        </p:nvSpPr>
        <p:spPr bwMode="auto">
          <a:xfrm>
            <a:off x="11711619" y="1089409"/>
            <a:ext cx="611144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67834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34624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94E9423E-ABE9-4E3E-A6B9-9EA56B8D687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259263" y="1089410"/>
            <a:ext cx="3696494" cy="46791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6" name="Platshållare för bild 14">
            <a:extLst>
              <a:ext uri="{FF2B5EF4-FFF2-40B4-BE49-F238E27FC236}">
                <a16:creationId xmlns:a16="http://schemas.microsoft.com/office/drawing/2014/main" id="{A4B9DDC2-DD32-4314-80D2-8688A5A5031E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7967663" y="1085850"/>
            <a:ext cx="3744912" cy="46791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4" name="Platshållare för text 2">
            <a:extLst>
              <a:ext uri="{FF2B5EF4-FFF2-40B4-BE49-F238E27FC236}">
                <a16:creationId xmlns:a16="http://schemas.microsoft.com/office/drawing/2014/main" id="{C99E6DA6-AF27-44A4-AF42-7F6954E179C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3" name="Platshållare för text 17">
            <a:extLst>
              <a:ext uri="{FF2B5EF4-FFF2-40B4-BE49-F238E27FC236}">
                <a16:creationId xmlns:a16="http://schemas.microsoft.com/office/drawing/2014/main" id="{74DE2F48-3B02-CB4C-AF70-BE559F59CEF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9425" y="1318846"/>
            <a:ext cx="3744913" cy="4213273"/>
          </a:xfrm>
          <a:prstGeom prst="rect">
            <a:avLst/>
          </a:prstGeom>
        </p:spPr>
        <p:txBody>
          <a:bodyPr lIns="252000"/>
          <a:lstStyle>
            <a:lvl1pPr marL="0" indent="0">
              <a:buNone/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 sz="11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sv-SE" dirty="0"/>
              <a:t>Klicka här för att lägga till brödtext</a:t>
            </a:r>
          </a:p>
        </p:txBody>
      </p:sp>
    </p:spTree>
    <p:extLst>
      <p:ext uri="{BB962C8B-B14F-4D97-AF65-F5344CB8AC3E}">
        <p14:creationId xmlns:p14="http://schemas.microsoft.com/office/powerpoint/2010/main" val="15242307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*SMÅ RU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7411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4090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2DB8CA3A-9633-4B3D-9C63-BB4DC861C4BB}"/>
              </a:ext>
            </a:extLst>
          </p:cNvPr>
          <p:cNvSpPr>
            <a:spLocks noGrp="1" noChangeAspect="1"/>
          </p:cNvSpPr>
          <p:nvPr>
            <p:ph sz="quarter" idx="23" hasCustomPrompt="1"/>
          </p:nvPr>
        </p:nvSpPr>
        <p:spPr>
          <a:xfrm>
            <a:off x="479016" y="1089024"/>
            <a:ext cx="2808697" cy="2339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36" name="Platshållare för text 2">
            <a:extLst>
              <a:ext uri="{FF2B5EF4-FFF2-40B4-BE49-F238E27FC236}">
                <a16:creationId xmlns:a16="http://schemas.microsoft.com/office/drawing/2014/main" id="{6E47E11D-658A-42F4-BA32-1A6B4C2C00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5" name="Platshållare för innehåll 9">
            <a:extLst>
              <a:ext uri="{FF2B5EF4-FFF2-40B4-BE49-F238E27FC236}">
                <a16:creationId xmlns:a16="http://schemas.microsoft.com/office/drawing/2014/main" id="{285A2FA1-B824-9144-BF9E-69F0149CBC89}"/>
              </a:ext>
            </a:extLst>
          </p:cNvPr>
          <p:cNvSpPr>
            <a:spLocks noGrp="1" noChangeAspect="1"/>
          </p:cNvSpPr>
          <p:nvPr>
            <p:ph sz="quarter" idx="31" hasCustomPrompt="1"/>
          </p:nvPr>
        </p:nvSpPr>
        <p:spPr>
          <a:xfrm>
            <a:off x="3286918" y="1089025"/>
            <a:ext cx="2808697" cy="2339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16" name="Platshållare för innehåll 9">
            <a:extLst>
              <a:ext uri="{FF2B5EF4-FFF2-40B4-BE49-F238E27FC236}">
                <a16:creationId xmlns:a16="http://schemas.microsoft.com/office/drawing/2014/main" id="{DA6B598C-8FCF-5E44-B48F-6728C361171A}"/>
              </a:ext>
            </a:extLst>
          </p:cNvPr>
          <p:cNvSpPr>
            <a:spLocks noGrp="1" noChangeAspect="1"/>
          </p:cNvSpPr>
          <p:nvPr>
            <p:ph sz="quarter" idx="32" hasCustomPrompt="1"/>
          </p:nvPr>
        </p:nvSpPr>
        <p:spPr>
          <a:xfrm>
            <a:off x="6100631" y="1089025"/>
            <a:ext cx="2803657" cy="233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17" name="Platshållare för innehåll 9">
            <a:extLst>
              <a:ext uri="{FF2B5EF4-FFF2-40B4-BE49-F238E27FC236}">
                <a16:creationId xmlns:a16="http://schemas.microsoft.com/office/drawing/2014/main" id="{9FAB998D-C700-A44F-86A3-C6C237973DCE}"/>
              </a:ext>
            </a:extLst>
          </p:cNvPr>
          <p:cNvSpPr>
            <a:spLocks noGrp="1" noChangeAspect="1"/>
          </p:cNvSpPr>
          <p:nvPr>
            <p:ph sz="quarter" idx="33" hasCustomPrompt="1"/>
          </p:nvPr>
        </p:nvSpPr>
        <p:spPr>
          <a:xfrm>
            <a:off x="8909328" y="1089024"/>
            <a:ext cx="2803248" cy="233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18" name="Platshållare för innehåll 9">
            <a:extLst>
              <a:ext uri="{FF2B5EF4-FFF2-40B4-BE49-F238E27FC236}">
                <a16:creationId xmlns:a16="http://schemas.microsoft.com/office/drawing/2014/main" id="{9DBBA443-414F-F24E-B3A2-FF4D2AACEB69}"/>
              </a:ext>
            </a:extLst>
          </p:cNvPr>
          <p:cNvSpPr>
            <a:spLocks noGrp="1" noChangeAspect="1"/>
          </p:cNvSpPr>
          <p:nvPr>
            <p:ph sz="quarter" idx="34" hasCustomPrompt="1"/>
          </p:nvPr>
        </p:nvSpPr>
        <p:spPr>
          <a:xfrm>
            <a:off x="478221" y="3429000"/>
            <a:ext cx="2808697" cy="2339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19" name="Platshållare för innehåll 9">
            <a:extLst>
              <a:ext uri="{FF2B5EF4-FFF2-40B4-BE49-F238E27FC236}">
                <a16:creationId xmlns:a16="http://schemas.microsoft.com/office/drawing/2014/main" id="{F2FEAA79-B962-9C4D-9A57-58C15F5CACB7}"/>
              </a:ext>
            </a:extLst>
          </p:cNvPr>
          <p:cNvSpPr>
            <a:spLocks noGrp="1" noChangeAspect="1"/>
          </p:cNvSpPr>
          <p:nvPr>
            <p:ph sz="quarter" idx="35" hasCustomPrompt="1"/>
          </p:nvPr>
        </p:nvSpPr>
        <p:spPr>
          <a:xfrm>
            <a:off x="3286123" y="3429001"/>
            <a:ext cx="2808697" cy="2339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20" name="Platshållare för innehåll 9">
            <a:extLst>
              <a:ext uri="{FF2B5EF4-FFF2-40B4-BE49-F238E27FC236}">
                <a16:creationId xmlns:a16="http://schemas.microsoft.com/office/drawing/2014/main" id="{300A81BC-C41F-6C46-8503-821ABE90DF40}"/>
              </a:ext>
            </a:extLst>
          </p:cNvPr>
          <p:cNvSpPr>
            <a:spLocks noGrp="1" noChangeAspect="1"/>
          </p:cNvSpPr>
          <p:nvPr>
            <p:ph sz="quarter" idx="36" hasCustomPrompt="1"/>
          </p:nvPr>
        </p:nvSpPr>
        <p:spPr>
          <a:xfrm>
            <a:off x="6099836" y="3429001"/>
            <a:ext cx="2803657" cy="233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21" name="Platshållare för innehåll 9">
            <a:extLst>
              <a:ext uri="{FF2B5EF4-FFF2-40B4-BE49-F238E27FC236}">
                <a16:creationId xmlns:a16="http://schemas.microsoft.com/office/drawing/2014/main" id="{B95A45C6-9A2C-F84E-B70E-01E4DF1E204B}"/>
              </a:ext>
            </a:extLst>
          </p:cNvPr>
          <p:cNvSpPr>
            <a:spLocks noGrp="1" noChangeAspect="1"/>
          </p:cNvSpPr>
          <p:nvPr>
            <p:ph sz="quarter" idx="37" hasCustomPrompt="1"/>
          </p:nvPr>
        </p:nvSpPr>
        <p:spPr>
          <a:xfrm>
            <a:off x="8908533" y="3429000"/>
            <a:ext cx="2803248" cy="233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</p:spTree>
    <p:extLst>
      <p:ext uri="{BB962C8B-B14F-4D97-AF65-F5344CB8AC3E}">
        <p14:creationId xmlns:p14="http://schemas.microsoft.com/office/powerpoint/2010/main" val="20430285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*SMÅ RUTOR K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1F84A22-8AEE-4347-BAF6-B8699D44E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218481"/>
            <a:ext cx="8283575" cy="393457"/>
          </a:xfrm>
          <a:prstGeom prst="rect">
            <a:avLst/>
          </a:prstGeom>
        </p:spPr>
        <p:txBody>
          <a:bodyPr lIns="0" anchor="ctr" anchorCtr="0"/>
          <a:lstStyle>
            <a:lvl1pPr>
              <a:defRPr sz="2400" b="1" spc="-15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B8FB00-5250-43E1-8132-2280008CF8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374116" y="206997"/>
            <a:ext cx="463137" cy="276999"/>
          </a:xfrm>
          <a:prstGeom prst="rect">
            <a:avLst/>
          </a:prstGeom>
          <a:ln/>
        </p:spPr>
        <p:txBody>
          <a:bodyPr/>
          <a:lstStyle>
            <a:lvl1pPr algn="l">
              <a:defRPr sz="120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10B3E52-6750-4BC6-8314-A2A8995E4DC4}"/>
              </a:ext>
            </a:extLst>
          </p:cNvPr>
          <p:cNvSpPr txBox="1"/>
          <p:nvPr userDrawn="1"/>
        </p:nvSpPr>
        <p:spPr>
          <a:xfrm>
            <a:off x="11240906" y="179503"/>
            <a:ext cx="266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b="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|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2DB8CA3A-9633-4B3D-9C63-BB4DC861C4BB}"/>
              </a:ext>
            </a:extLst>
          </p:cNvPr>
          <p:cNvSpPr>
            <a:spLocks noGrp="1" noChangeAspect="1"/>
          </p:cNvSpPr>
          <p:nvPr>
            <p:ph sz="quarter" idx="23" hasCustomPrompt="1"/>
          </p:nvPr>
        </p:nvSpPr>
        <p:spPr>
          <a:xfrm>
            <a:off x="479016" y="1089024"/>
            <a:ext cx="2808697" cy="2339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36" name="Platshållare för text 2">
            <a:extLst>
              <a:ext uri="{FF2B5EF4-FFF2-40B4-BE49-F238E27FC236}">
                <a16:creationId xmlns:a16="http://schemas.microsoft.com/office/drawing/2014/main" id="{6E47E11D-658A-42F4-BA32-1A6B4C2C00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6231" y="611188"/>
            <a:ext cx="8283575" cy="23018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90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här för att lägga till underrubrik</a:t>
            </a:r>
          </a:p>
        </p:txBody>
      </p:sp>
      <p:sp>
        <p:nvSpPr>
          <p:cNvPr id="15" name="Platshållare för innehåll 9">
            <a:extLst>
              <a:ext uri="{FF2B5EF4-FFF2-40B4-BE49-F238E27FC236}">
                <a16:creationId xmlns:a16="http://schemas.microsoft.com/office/drawing/2014/main" id="{285A2FA1-B824-9144-BF9E-69F0149CBC89}"/>
              </a:ext>
            </a:extLst>
          </p:cNvPr>
          <p:cNvSpPr>
            <a:spLocks noGrp="1" noChangeAspect="1"/>
          </p:cNvSpPr>
          <p:nvPr>
            <p:ph sz="quarter" idx="31" hasCustomPrompt="1"/>
          </p:nvPr>
        </p:nvSpPr>
        <p:spPr>
          <a:xfrm>
            <a:off x="3286918" y="1089025"/>
            <a:ext cx="2808697" cy="2339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16" name="Platshållare för innehåll 9">
            <a:extLst>
              <a:ext uri="{FF2B5EF4-FFF2-40B4-BE49-F238E27FC236}">
                <a16:creationId xmlns:a16="http://schemas.microsoft.com/office/drawing/2014/main" id="{DA6B598C-8FCF-5E44-B48F-6728C361171A}"/>
              </a:ext>
            </a:extLst>
          </p:cNvPr>
          <p:cNvSpPr>
            <a:spLocks noGrp="1" noChangeAspect="1"/>
          </p:cNvSpPr>
          <p:nvPr>
            <p:ph sz="quarter" idx="32" hasCustomPrompt="1"/>
          </p:nvPr>
        </p:nvSpPr>
        <p:spPr>
          <a:xfrm>
            <a:off x="6100631" y="1089025"/>
            <a:ext cx="2803657" cy="233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17" name="Platshållare för innehåll 9">
            <a:extLst>
              <a:ext uri="{FF2B5EF4-FFF2-40B4-BE49-F238E27FC236}">
                <a16:creationId xmlns:a16="http://schemas.microsoft.com/office/drawing/2014/main" id="{9FAB998D-C700-A44F-86A3-C6C237973DCE}"/>
              </a:ext>
            </a:extLst>
          </p:cNvPr>
          <p:cNvSpPr>
            <a:spLocks noGrp="1" noChangeAspect="1"/>
          </p:cNvSpPr>
          <p:nvPr>
            <p:ph sz="quarter" idx="33" hasCustomPrompt="1"/>
          </p:nvPr>
        </p:nvSpPr>
        <p:spPr>
          <a:xfrm>
            <a:off x="8909328" y="1089024"/>
            <a:ext cx="2803248" cy="233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18" name="Platshållare för innehåll 9">
            <a:extLst>
              <a:ext uri="{FF2B5EF4-FFF2-40B4-BE49-F238E27FC236}">
                <a16:creationId xmlns:a16="http://schemas.microsoft.com/office/drawing/2014/main" id="{9DBBA443-414F-F24E-B3A2-FF4D2AACEB69}"/>
              </a:ext>
            </a:extLst>
          </p:cNvPr>
          <p:cNvSpPr>
            <a:spLocks noGrp="1" noChangeAspect="1"/>
          </p:cNvSpPr>
          <p:nvPr>
            <p:ph sz="quarter" idx="34" hasCustomPrompt="1"/>
          </p:nvPr>
        </p:nvSpPr>
        <p:spPr>
          <a:xfrm>
            <a:off x="478221" y="3429000"/>
            <a:ext cx="2808697" cy="2339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19" name="Platshållare för innehåll 9">
            <a:extLst>
              <a:ext uri="{FF2B5EF4-FFF2-40B4-BE49-F238E27FC236}">
                <a16:creationId xmlns:a16="http://schemas.microsoft.com/office/drawing/2014/main" id="{F2FEAA79-B962-9C4D-9A57-58C15F5CACB7}"/>
              </a:ext>
            </a:extLst>
          </p:cNvPr>
          <p:cNvSpPr>
            <a:spLocks noGrp="1" noChangeAspect="1"/>
          </p:cNvSpPr>
          <p:nvPr>
            <p:ph sz="quarter" idx="35" hasCustomPrompt="1"/>
          </p:nvPr>
        </p:nvSpPr>
        <p:spPr>
          <a:xfrm>
            <a:off x="3286123" y="3429001"/>
            <a:ext cx="2808697" cy="2339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20" name="Platshållare för innehåll 9">
            <a:extLst>
              <a:ext uri="{FF2B5EF4-FFF2-40B4-BE49-F238E27FC236}">
                <a16:creationId xmlns:a16="http://schemas.microsoft.com/office/drawing/2014/main" id="{300A81BC-C41F-6C46-8503-821ABE90DF40}"/>
              </a:ext>
            </a:extLst>
          </p:cNvPr>
          <p:cNvSpPr>
            <a:spLocks noGrp="1" noChangeAspect="1"/>
          </p:cNvSpPr>
          <p:nvPr>
            <p:ph sz="quarter" idx="36" hasCustomPrompt="1"/>
          </p:nvPr>
        </p:nvSpPr>
        <p:spPr>
          <a:xfrm>
            <a:off x="6099836" y="3429001"/>
            <a:ext cx="2803657" cy="233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21" name="Platshållare för innehåll 9">
            <a:extLst>
              <a:ext uri="{FF2B5EF4-FFF2-40B4-BE49-F238E27FC236}">
                <a16:creationId xmlns:a16="http://schemas.microsoft.com/office/drawing/2014/main" id="{B95A45C6-9A2C-F84E-B70E-01E4DF1E204B}"/>
              </a:ext>
            </a:extLst>
          </p:cNvPr>
          <p:cNvSpPr>
            <a:spLocks noGrp="1" noChangeAspect="1"/>
          </p:cNvSpPr>
          <p:nvPr>
            <p:ph sz="quarter" idx="37" hasCustomPrompt="1"/>
          </p:nvPr>
        </p:nvSpPr>
        <p:spPr>
          <a:xfrm>
            <a:off x="8908533" y="3429000"/>
            <a:ext cx="2803248" cy="2339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sv-SE" dirty="0"/>
              <a:t>Klicka på ikonerna för att välja innehåll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70D84561-DF41-E04E-9479-0F92477FDE06}"/>
              </a:ext>
            </a:extLst>
          </p:cNvPr>
          <p:cNvSpPr/>
          <p:nvPr userDrawn="1"/>
        </p:nvSpPr>
        <p:spPr bwMode="auto">
          <a:xfrm>
            <a:off x="-78059" y="1089409"/>
            <a:ext cx="550469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164B333E-E325-C147-865C-D6FA94CE3720}"/>
              </a:ext>
            </a:extLst>
          </p:cNvPr>
          <p:cNvSpPr/>
          <p:nvPr userDrawn="1"/>
        </p:nvSpPr>
        <p:spPr bwMode="auto">
          <a:xfrm>
            <a:off x="11712575" y="1089024"/>
            <a:ext cx="550469" cy="4679182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>
              <a:solidFill>
                <a:srgbClr val="3A74C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021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1 - slogan -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vatten, molnigt, utomhus, mörk&#10;&#10;Automatiskt genererad beskrivning">
            <a:extLst>
              <a:ext uri="{FF2B5EF4-FFF2-40B4-BE49-F238E27FC236}">
                <a16:creationId xmlns:a16="http://schemas.microsoft.com/office/drawing/2014/main" id="{47650E98-E5BE-407D-85EE-D0EB6DD9B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14" t="7532" r="818" b="143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bg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EA08CD59-5EFA-4A3E-A268-FA21D5D2C146}"/>
              </a:ext>
            </a:extLst>
          </p:cNvPr>
          <p:cNvSpPr txBox="1"/>
          <p:nvPr userDrawn="1"/>
        </p:nvSpPr>
        <p:spPr>
          <a:xfrm>
            <a:off x="0" y="423589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 bemannar totalförsvaret med utbildad personal inom </a:t>
            </a:r>
          </a:p>
          <a:p>
            <a:pPr algn="ctr"/>
            <a:r>
              <a:rPr lang="sv-SE" sz="2400" kern="120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radiokommunikation, signalskydd och cybersäkerhet</a:t>
            </a: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4AB2EB86-B27C-4522-84F7-559DB357454B}"/>
              </a:ext>
            </a:extLst>
          </p:cNvPr>
          <p:cNvGrpSpPr/>
          <p:nvPr userDrawn="1"/>
        </p:nvGrpSpPr>
        <p:grpSpPr>
          <a:xfrm>
            <a:off x="10515600" y="5024635"/>
            <a:ext cx="1417376" cy="1573015"/>
            <a:chOff x="10505440" y="4264682"/>
            <a:chExt cx="1417376" cy="1573015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233D2256-4948-43B4-82DC-8967BDF50E7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05440" y="4420321"/>
              <a:ext cx="1417376" cy="1417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43DCEF2D-9A22-47EC-ACF7-D086021C8660}"/>
                </a:ext>
              </a:extLst>
            </p:cNvPr>
            <p:cNvSpPr txBox="1"/>
            <p:nvPr userDrawn="1"/>
          </p:nvSpPr>
          <p:spPr>
            <a:xfrm>
              <a:off x="10505440" y="4264682"/>
              <a:ext cx="14173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https://www.fro.se</a:t>
              </a:r>
            </a:p>
          </p:txBody>
        </p:sp>
      </p:grpSp>
      <p:sp>
        <p:nvSpPr>
          <p:cNvPr id="13" name="Ellips 12">
            <a:extLst>
              <a:ext uri="{FF2B5EF4-FFF2-40B4-BE49-F238E27FC236}">
                <a16:creationId xmlns:a16="http://schemas.microsoft.com/office/drawing/2014/main" id="{C572CA55-8127-9E72-D236-38A69A7D03BF}"/>
              </a:ext>
            </a:extLst>
          </p:cNvPr>
          <p:cNvSpPr/>
          <p:nvPr userDrawn="1"/>
        </p:nvSpPr>
        <p:spPr bwMode="auto">
          <a:xfrm>
            <a:off x="5024467" y="478195"/>
            <a:ext cx="2160000" cy="2160000"/>
          </a:xfrm>
          <a:prstGeom prst="ellipse">
            <a:avLst/>
          </a:prstGeom>
          <a:gradFill flip="none" rotWithShape="1">
            <a:gsLst>
              <a:gs pos="0">
                <a:srgbClr val="305987"/>
              </a:gs>
              <a:gs pos="99000">
                <a:srgbClr val="2A4C76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endParaRPr lang="sv-SE" sz="3200" b="1" dirty="0" err="1">
              <a:solidFill>
                <a:srgbClr val="3A74C4"/>
              </a:solidFill>
            </a:endParaRP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3EBC1D67-9A04-31A5-50F8-BF11B7F506C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7168" y="959089"/>
            <a:ext cx="1010689" cy="158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062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2 - slo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7D40D05C-D489-4880-9747-C8F069D039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0" t="22440" r="1200" b="2244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accent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accent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8BC2E02-F851-A743-BFD0-11A4B9DD96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9714" y="934475"/>
            <a:ext cx="1052572" cy="1655883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EA08CD59-5EFA-4A3E-A268-FA21D5D2C146}"/>
              </a:ext>
            </a:extLst>
          </p:cNvPr>
          <p:cNvSpPr txBox="1"/>
          <p:nvPr userDrawn="1"/>
        </p:nvSpPr>
        <p:spPr>
          <a:xfrm>
            <a:off x="0" y="423589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kern="120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 bemannar totalförsvaret med utbildad personal inom </a:t>
            </a:r>
          </a:p>
          <a:p>
            <a:pPr algn="ctr"/>
            <a:r>
              <a:rPr lang="sv-SE" sz="2400" kern="1200">
                <a:solidFill>
                  <a:schemeClr val="accent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radiokommunikation, signalskydd och cybersäkerhet</a:t>
            </a:r>
          </a:p>
        </p:txBody>
      </p:sp>
    </p:spTree>
    <p:extLst>
      <p:ext uri="{BB962C8B-B14F-4D97-AF65-F5344CB8AC3E}">
        <p14:creationId xmlns:p14="http://schemas.microsoft.com/office/powerpoint/2010/main" val="3510044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2 - slogan -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7D40D05C-D489-4880-9747-C8F069D039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0" t="22440" r="1200" b="2244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accent3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accent3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8BC2E02-F851-A743-BFD0-11A4B9DD96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9714" y="934475"/>
            <a:ext cx="1052572" cy="1655883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EA08CD59-5EFA-4A3E-A268-FA21D5D2C146}"/>
              </a:ext>
            </a:extLst>
          </p:cNvPr>
          <p:cNvSpPr txBox="1"/>
          <p:nvPr userDrawn="1"/>
        </p:nvSpPr>
        <p:spPr>
          <a:xfrm>
            <a:off x="0" y="4235892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kern="1200">
                <a:solidFill>
                  <a:schemeClr val="accent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 bemannar totalförsvaret med utbildad personal inom </a:t>
            </a:r>
          </a:p>
          <a:p>
            <a:pPr algn="ctr"/>
            <a:r>
              <a:rPr lang="sv-SE" sz="2400" kern="1200">
                <a:solidFill>
                  <a:schemeClr val="accent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radiokommunikation, signalskydd och cybersäkerhet</a:t>
            </a: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26B032B9-B244-47C4-A4C5-6D8FF5661605}"/>
              </a:ext>
            </a:extLst>
          </p:cNvPr>
          <p:cNvGrpSpPr/>
          <p:nvPr userDrawn="1"/>
        </p:nvGrpSpPr>
        <p:grpSpPr>
          <a:xfrm>
            <a:off x="10515600" y="5024635"/>
            <a:ext cx="1417376" cy="1573015"/>
            <a:chOff x="10505440" y="4264682"/>
            <a:chExt cx="1417376" cy="1573015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285140A5-AE95-44C4-B020-A69C355D7AC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05440" y="4420321"/>
              <a:ext cx="1417376" cy="1417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F9D3CD13-13E7-4D91-9BA2-45ADCE39B77E}"/>
                </a:ext>
              </a:extLst>
            </p:cNvPr>
            <p:cNvSpPr txBox="1"/>
            <p:nvPr userDrawn="1"/>
          </p:nvSpPr>
          <p:spPr>
            <a:xfrm>
              <a:off x="10505440" y="4264682"/>
              <a:ext cx="14173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https://www.fro.se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9356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3 - valfri text - Q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7D40D05C-D489-4880-9747-C8F069D039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0" t="22440" r="1200" b="2244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accent3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accent3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8BC2E02-F851-A743-BFD0-11A4B9DD96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9714" y="934475"/>
            <a:ext cx="1052572" cy="1655883"/>
          </a:xfrm>
          <a:prstGeom prst="rect">
            <a:avLst/>
          </a:prstGeom>
        </p:spPr>
      </p:pic>
      <p:grpSp>
        <p:nvGrpSpPr>
          <p:cNvPr id="9" name="Grupp 8">
            <a:extLst>
              <a:ext uri="{FF2B5EF4-FFF2-40B4-BE49-F238E27FC236}">
                <a16:creationId xmlns:a16="http://schemas.microsoft.com/office/drawing/2014/main" id="{26B032B9-B244-47C4-A4C5-6D8FF5661605}"/>
              </a:ext>
            </a:extLst>
          </p:cNvPr>
          <p:cNvGrpSpPr/>
          <p:nvPr userDrawn="1"/>
        </p:nvGrpSpPr>
        <p:grpSpPr>
          <a:xfrm>
            <a:off x="10515600" y="5024635"/>
            <a:ext cx="1417376" cy="1573015"/>
            <a:chOff x="10505440" y="4264682"/>
            <a:chExt cx="1417376" cy="1573015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285140A5-AE95-44C4-B020-A69C355D7AC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05440" y="4420321"/>
              <a:ext cx="1417376" cy="14173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ruta 11">
              <a:extLst>
                <a:ext uri="{FF2B5EF4-FFF2-40B4-BE49-F238E27FC236}">
                  <a16:creationId xmlns:a16="http://schemas.microsoft.com/office/drawing/2014/main" id="{F9D3CD13-13E7-4D91-9BA2-45ADCE39B77E}"/>
                </a:ext>
              </a:extLst>
            </p:cNvPr>
            <p:cNvSpPr txBox="1"/>
            <p:nvPr userDrawn="1"/>
          </p:nvSpPr>
          <p:spPr>
            <a:xfrm>
              <a:off x="10505440" y="4264682"/>
              <a:ext cx="141737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https://www.fro.se</a:t>
              </a:r>
            </a:p>
          </p:txBody>
        </p:sp>
      </p:grpSp>
      <p:sp>
        <p:nvSpPr>
          <p:cNvPr id="13" name="Platshållare för text 15">
            <a:extLst>
              <a:ext uri="{FF2B5EF4-FFF2-40B4-BE49-F238E27FC236}">
                <a16:creationId xmlns:a16="http://schemas.microsoft.com/office/drawing/2014/main" id="{94C72E93-E175-47B3-AD1E-36246770AAAB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0" y="4229101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accent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</p:spTree>
    <p:extLst>
      <p:ext uri="{BB962C8B-B14F-4D97-AF65-F5344CB8AC3E}">
        <p14:creationId xmlns:p14="http://schemas.microsoft.com/office/powerpoint/2010/main" val="3567204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/Slut 4 - valfr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13E589EC-456E-458B-97E1-A60E761CF3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31" r="7138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0" name="Rectangle 7">
            <a:extLst>
              <a:ext uri="{FF2B5EF4-FFF2-40B4-BE49-F238E27FC236}">
                <a16:creationId xmlns:a16="http://schemas.microsoft.com/office/drawing/2014/main" id="{28209F54-82DE-9F4A-90DF-76B1165F378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6513" y="3086100"/>
            <a:ext cx="1219200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sv-SE" sz="5400" b="0" spc="300">
                <a:solidFill>
                  <a:schemeClr val="bg1"/>
                </a:solidFill>
                <a:latin typeface="Impact" panose="020B0806030902050204" pitchFamily="34" charset="0"/>
              </a:rPr>
              <a:t>FRIVILLIGA RADIOORGANISATIONEN</a:t>
            </a:r>
            <a:endParaRPr lang="en-US" altLang="sv-SE" sz="4400" b="0" spc="30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DAB0522D-F984-CA4E-AC0A-C82988560419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-149902" y="8756130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rgbClr val="4981C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8BC2E02-F851-A743-BFD0-11A4B9DD96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388096" y="2736990"/>
            <a:ext cx="1052572" cy="1655883"/>
          </a:xfrm>
          <a:prstGeom prst="rect">
            <a:avLst/>
          </a:prstGeom>
        </p:spPr>
      </p:pic>
      <p:sp>
        <p:nvSpPr>
          <p:cNvPr id="7" name="Platshållare för text 15">
            <a:extLst>
              <a:ext uri="{FF2B5EF4-FFF2-40B4-BE49-F238E27FC236}">
                <a16:creationId xmlns:a16="http://schemas.microsoft.com/office/drawing/2014/main" id="{3A84B5E7-92D7-4464-8973-98C12BB6BC82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0" y="4229101"/>
            <a:ext cx="12192000" cy="46902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sv-SE"/>
              <a:t>Skriv ämnet för presentationen här</a:t>
            </a:r>
          </a:p>
        </p:txBody>
      </p:sp>
    </p:spTree>
    <p:extLst>
      <p:ext uri="{BB962C8B-B14F-4D97-AF65-F5344CB8AC3E}">
        <p14:creationId xmlns:p14="http://schemas.microsoft.com/office/powerpoint/2010/main" val="2873667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1.w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9"/>
          <p:cNvSpPr>
            <a:spLocks noChangeArrowheads="1"/>
          </p:cNvSpPr>
          <p:nvPr/>
        </p:nvSpPr>
        <p:spPr bwMode="auto">
          <a:xfrm>
            <a:off x="1763497" y="5583057"/>
            <a:ext cx="822961" cy="1123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sv-SE" altLang="sv-SE" sz="240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BB6EF61-FFB7-BF4C-B46E-19A5B3EF8E27}"/>
              </a:ext>
            </a:extLst>
          </p:cNvPr>
          <p:cNvSpPr/>
          <p:nvPr userDrawn="1"/>
        </p:nvSpPr>
        <p:spPr>
          <a:xfrm>
            <a:off x="8245025" y="6940597"/>
            <a:ext cx="943428" cy="6694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2095368-182A-8540-91C4-51D677D30AAB}"/>
              </a:ext>
            </a:extLst>
          </p:cNvPr>
          <p:cNvSpPr/>
          <p:nvPr userDrawn="1"/>
        </p:nvSpPr>
        <p:spPr>
          <a:xfrm>
            <a:off x="9246207" y="6940597"/>
            <a:ext cx="943428" cy="6694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2DA3CB74-1DD1-EF4B-B471-8E18592BFE24}"/>
              </a:ext>
            </a:extLst>
          </p:cNvPr>
          <p:cNvSpPr/>
          <p:nvPr userDrawn="1"/>
        </p:nvSpPr>
        <p:spPr>
          <a:xfrm>
            <a:off x="10247390" y="6940597"/>
            <a:ext cx="943428" cy="6694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C0ED175-F1AC-C842-B756-FD1A08C75335}"/>
              </a:ext>
            </a:extLst>
          </p:cNvPr>
          <p:cNvSpPr/>
          <p:nvPr userDrawn="1"/>
        </p:nvSpPr>
        <p:spPr>
          <a:xfrm>
            <a:off x="11248573" y="6940597"/>
            <a:ext cx="943428" cy="6694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EA130A27-030C-3E4A-A52B-43D342A12CA9}"/>
              </a:ext>
            </a:extLst>
          </p:cNvPr>
          <p:cNvSpPr/>
          <p:nvPr userDrawn="1"/>
        </p:nvSpPr>
        <p:spPr>
          <a:xfrm>
            <a:off x="7243842" y="6940596"/>
            <a:ext cx="943428" cy="6694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AE17BE8-65BC-A24F-8CFE-75BF119070AA}"/>
              </a:ext>
            </a:extLst>
          </p:cNvPr>
          <p:cNvSpPr txBox="1"/>
          <p:nvPr userDrawn="1"/>
        </p:nvSpPr>
        <p:spPr>
          <a:xfrm>
            <a:off x="4815299" y="7026617"/>
            <a:ext cx="260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FRO Färger: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111841DA-F4BE-CC4D-807A-485436AE9CC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25" y="5984797"/>
            <a:ext cx="434975" cy="68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5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877" r:id="rId2"/>
    <p:sldLayoutId id="2147483886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7" r:id="rId9"/>
    <p:sldLayoutId id="2147483883" r:id="rId10"/>
    <p:sldLayoutId id="2147483884" r:id="rId11"/>
    <p:sldLayoutId id="2147483885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 pitchFamily="18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C35EA4"/>
          </p15:clr>
        </p15:guide>
        <p15:guide id="2" pos="3840" userDrawn="1">
          <p15:clr>
            <a:srgbClr val="C35EA4"/>
          </p15:clr>
        </p15:guide>
        <p15:guide id="4" orient="horz" pos="2183" userDrawn="1">
          <p15:clr>
            <a:srgbClr val="C35EA4"/>
          </p15:clr>
        </p15:guide>
        <p15:guide id="5" pos="257" userDrawn="1">
          <p15:clr>
            <a:srgbClr val="F26B43"/>
          </p15:clr>
        </p15:guide>
        <p15:guide id="6" pos="7469" userDrawn="1">
          <p15:clr>
            <a:srgbClr val="F26B43"/>
          </p15:clr>
        </p15:guide>
        <p15:guide id="7" orient="horz" pos="4201" userDrawn="1">
          <p15:clr>
            <a:srgbClr val="F26B43"/>
          </p15:clr>
        </p15:guide>
        <p15:guide id="8" orient="horz" pos="640" userDrawn="1">
          <p15:clr>
            <a:srgbClr val="F26B43"/>
          </p15:clr>
        </p15:guide>
        <p15:guide id="9" pos="3828" userDrawn="1">
          <p15:clr>
            <a:srgbClr val="C35EA4"/>
          </p15:clr>
        </p15:guide>
        <p15:guide id="10" pos="3852" userDrawn="1">
          <p15:clr>
            <a:srgbClr val="C35EA4"/>
          </p15:clr>
        </p15:guide>
        <p15:guide id="11" orient="horz" pos="686" userDrawn="1">
          <p15:clr>
            <a:srgbClr val="000000"/>
          </p15:clr>
        </p15:guide>
        <p15:guide id="12" orient="horz" pos="3634" userDrawn="1">
          <p15:clr>
            <a:srgbClr val="000000"/>
          </p15:clr>
        </p15:guide>
        <p15:guide id="13" orient="horz" pos="2137" userDrawn="1">
          <p15:clr>
            <a:srgbClr val="C35EA4"/>
          </p15:clr>
        </p15:guide>
        <p15:guide id="14" orient="horz" pos="1706" userDrawn="1">
          <p15:clr>
            <a:srgbClr val="547EBF"/>
          </p15:clr>
        </p15:guide>
        <p15:guide id="15" orient="horz" pos="2614" userDrawn="1">
          <p15:clr>
            <a:srgbClr val="547EBF"/>
          </p15:clr>
        </p15:guide>
        <p15:guide id="16" orient="horz" pos="1729" userDrawn="1">
          <p15:clr>
            <a:srgbClr val="547EBF"/>
          </p15:clr>
        </p15:guide>
        <p15:guide id="17" orient="horz" pos="1661" userDrawn="1">
          <p15:clr>
            <a:srgbClr val="547EBF"/>
          </p15:clr>
        </p15:guide>
        <p15:guide id="18" orient="horz" pos="2591" userDrawn="1">
          <p15:clr>
            <a:srgbClr val="547EBF"/>
          </p15:clr>
        </p15:guide>
        <p15:guide id="19" orient="horz" pos="2659" userDrawn="1">
          <p15:clr>
            <a:srgbClr val="547EBF"/>
          </p15:clr>
        </p15:guide>
        <p15:guide id="20" pos="2661" userDrawn="1">
          <p15:clr>
            <a:srgbClr val="547EBF"/>
          </p15:clr>
        </p15:guide>
        <p15:guide id="21" pos="5019" userDrawn="1">
          <p15:clr>
            <a:srgbClr val="547EBF"/>
          </p15:clr>
        </p15:guide>
        <p15:guide id="22" pos="4997" userDrawn="1">
          <p15:clr>
            <a:srgbClr val="547EBF"/>
          </p15:clr>
        </p15:guide>
        <p15:guide id="23" pos="5065" userDrawn="1">
          <p15:clr>
            <a:srgbClr val="547EBF"/>
          </p15:clr>
        </p15:guide>
        <p15:guide id="24" pos="2615" userDrawn="1">
          <p15:clr>
            <a:srgbClr val="547EBF"/>
          </p15:clr>
        </p15:guide>
        <p15:guide id="25" pos="2683" userDrawn="1">
          <p15:clr>
            <a:srgbClr val="547EBF"/>
          </p15:clr>
        </p15:guide>
        <p15:guide id="26" pos="5609" userDrawn="1">
          <p15:clr>
            <a:srgbClr val="C35EA4"/>
          </p15:clr>
        </p15:guide>
        <p15:guide id="27" pos="5598" userDrawn="1">
          <p15:clr>
            <a:srgbClr val="C35EA4"/>
          </p15:clr>
        </p15:guide>
        <p15:guide id="28" pos="5632" userDrawn="1">
          <p15:clr>
            <a:srgbClr val="C35EA4"/>
          </p15:clr>
        </p15:guide>
        <p15:guide id="29" pos="2071" userDrawn="1">
          <p15:clr>
            <a:srgbClr val="C35EA4"/>
          </p15:clr>
        </p15:guide>
        <p15:guide id="30" pos="2082" userDrawn="1">
          <p15:clr>
            <a:srgbClr val="C35EA4"/>
          </p15:clr>
        </p15:guide>
        <p15:guide id="31" pos="2048" userDrawn="1">
          <p15:clr>
            <a:srgbClr val="C35EA4"/>
          </p15:clr>
        </p15:guide>
        <p15:guide id="32" orient="horz" pos="3748" userDrawn="1">
          <p15:clr>
            <a:srgbClr val="F26B43"/>
          </p15:clr>
        </p15:guide>
        <p15:guide id="34" pos="302" userDrawn="1">
          <p15:clr>
            <a:srgbClr val="000000"/>
          </p15:clr>
        </p15:guide>
        <p15:guide id="35" pos="7378" userDrawn="1">
          <p15:clr>
            <a:srgbClr val="00000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9"/>
          <p:cNvSpPr>
            <a:spLocks noChangeArrowheads="1"/>
          </p:cNvSpPr>
          <p:nvPr/>
        </p:nvSpPr>
        <p:spPr bwMode="auto">
          <a:xfrm>
            <a:off x="1763497" y="5583057"/>
            <a:ext cx="822961" cy="1123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sv-SE" altLang="sv-SE" sz="240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BB6EF61-FFB7-BF4C-B46E-19A5B3EF8E27}"/>
              </a:ext>
            </a:extLst>
          </p:cNvPr>
          <p:cNvSpPr/>
          <p:nvPr userDrawn="1"/>
        </p:nvSpPr>
        <p:spPr>
          <a:xfrm>
            <a:off x="8245025" y="6940597"/>
            <a:ext cx="943428" cy="6694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2095368-182A-8540-91C4-51D677D30AAB}"/>
              </a:ext>
            </a:extLst>
          </p:cNvPr>
          <p:cNvSpPr/>
          <p:nvPr userDrawn="1"/>
        </p:nvSpPr>
        <p:spPr>
          <a:xfrm>
            <a:off x="9246207" y="6940597"/>
            <a:ext cx="943428" cy="6694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2DA3CB74-1DD1-EF4B-B471-8E18592BFE24}"/>
              </a:ext>
            </a:extLst>
          </p:cNvPr>
          <p:cNvSpPr/>
          <p:nvPr userDrawn="1"/>
        </p:nvSpPr>
        <p:spPr>
          <a:xfrm>
            <a:off x="10247390" y="6940597"/>
            <a:ext cx="943428" cy="6694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C0ED175-F1AC-C842-B756-FD1A08C75335}"/>
              </a:ext>
            </a:extLst>
          </p:cNvPr>
          <p:cNvSpPr/>
          <p:nvPr userDrawn="1"/>
        </p:nvSpPr>
        <p:spPr>
          <a:xfrm>
            <a:off x="11248573" y="6940597"/>
            <a:ext cx="943428" cy="6694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EA130A27-030C-3E4A-A52B-43D342A12CA9}"/>
              </a:ext>
            </a:extLst>
          </p:cNvPr>
          <p:cNvSpPr/>
          <p:nvPr userDrawn="1"/>
        </p:nvSpPr>
        <p:spPr>
          <a:xfrm>
            <a:off x="7243842" y="6940596"/>
            <a:ext cx="943428" cy="6694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AE17BE8-65BC-A24F-8CFE-75BF119070AA}"/>
              </a:ext>
            </a:extLst>
          </p:cNvPr>
          <p:cNvSpPr txBox="1"/>
          <p:nvPr userDrawn="1"/>
        </p:nvSpPr>
        <p:spPr>
          <a:xfrm>
            <a:off x="4815299" y="7026617"/>
            <a:ext cx="260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FRO Färger: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211A4C8B-57BB-4B47-B4DF-A7732B3EB84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25" y="5984797"/>
            <a:ext cx="434975" cy="68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4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792" r:id="rId2"/>
    <p:sldLayoutId id="2147483793" r:id="rId3"/>
    <p:sldLayoutId id="2147483794" r:id="rId4"/>
    <p:sldLayoutId id="2147483795" r:id="rId5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 pitchFamily="18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C35EA4"/>
          </p15:clr>
        </p15:guide>
        <p15:guide id="2" pos="3840" userDrawn="1">
          <p15:clr>
            <a:srgbClr val="C35EA4"/>
          </p15:clr>
        </p15:guide>
        <p15:guide id="4" orient="horz" pos="2183" userDrawn="1">
          <p15:clr>
            <a:srgbClr val="C35EA4"/>
          </p15:clr>
        </p15:guide>
        <p15:guide id="5" pos="257" userDrawn="1">
          <p15:clr>
            <a:srgbClr val="F26B43"/>
          </p15:clr>
        </p15:guide>
        <p15:guide id="6" pos="7469" userDrawn="1">
          <p15:clr>
            <a:srgbClr val="F26B43"/>
          </p15:clr>
        </p15:guide>
        <p15:guide id="7" orient="horz" pos="4201" userDrawn="1">
          <p15:clr>
            <a:srgbClr val="F26B43"/>
          </p15:clr>
        </p15:guide>
        <p15:guide id="8" orient="horz" pos="640" userDrawn="1">
          <p15:clr>
            <a:srgbClr val="F26B43"/>
          </p15:clr>
        </p15:guide>
        <p15:guide id="9" pos="3828" userDrawn="1">
          <p15:clr>
            <a:srgbClr val="C35EA4"/>
          </p15:clr>
        </p15:guide>
        <p15:guide id="10" pos="3852" userDrawn="1">
          <p15:clr>
            <a:srgbClr val="C35EA4"/>
          </p15:clr>
        </p15:guide>
        <p15:guide id="11" orient="horz" pos="686" userDrawn="1">
          <p15:clr>
            <a:srgbClr val="000000"/>
          </p15:clr>
        </p15:guide>
        <p15:guide id="12" orient="horz" pos="3634" userDrawn="1">
          <p15:clr>
            <a:srgbClr val="000000"/>
          </p15:clr>
        </p15:guide>
        <p15:guide id="13" orient="horz" pos="2137" userDrawn="1">
          <p15:clr>
            <a:srgbClr val="C35EA4"/>
          </p15:clr>
        </p15:guide>
        <p15:guide id="14" orient="horz" pos="1706" userDrawn="1">
          <p15:clr>
            <a:srgbClr val="547EBF"/>
          </p15:clr>
        </p15:guide>
        <p15:guide id="15" orient="horz" pos="2614" userDrawn="1">
          <p15:clr>
            <a:srgbClr val="547EBF"/>
          </p15:clr>
        </p15:guide>
        <p15:guide id="16" orient="horz" pos="1729" userDrawn="1">
          <p15:clr>
            <a:srgbClr val="547EBF"/>
          </p15:clr>
        </p15:guide>
        <p15:guide id="17" orient="horz" pos="1661" userDrawn="1">
          <p15:clr>
            <a:srgbClr val="547EBF"/>
          </p15:clr>
        </p15:guide>
        <p15:guide id="18" orient="horz" pos="2591" userDrawn="1">
          <p15:clr>
            <a:srgbClr val="547EBF"/>
          </p15:clr>
        </p15:guide>
        <p15:guide id="19" orient="horz" pos="2659" userDrawn="1">
          <p15:clr>
            <a:srgbClr val="547EBF"/>
          </p15:clr>
        </p15:guide>
        <p15:guide id="20" pos="2661" userDrawn="1">
          <p15:clr>
            <a:srgbClr val="547EBF"/>
          </p15:clr>
        </p15:guide>
        <p15:guide id="21" pos="5019" userDrawn="1">
          <p15:clr>
            <a:srgbClr val="547EBF"/>
          </p15:clr>
        </p15:guide>
        <p15:guide id="22" pos="4997" userDrawn="1">
          <p15:clr>
            <a:srgbClr val="547EBF"/>
          </p15:clr>
        </p15:guide>
        <p15:guide id="23" pos="5065" userDrawn="1">
          <p15:clr>
            <a:srgbClr val="547EBF"/>
          </p15:clr>
        </p15:guide>
        <p15:guide id="24" pos="2615" userDrawn="1">
          <p15:clr>
            <a:srgbClr val="547EBF"/>
          </p15:clr>
        </p15:guide>
        <p15:guide id="25" pos="2683" userDrawn="1">
          <p15:clr>
            <a:srgbClr val="547EBF"/>
          </p15:clr>
        </p15:guide>
        <p15:guide id="26" pos="5609" userDrawn="1">
          <p15:clr>
            <a:srgbClr val="C35EA4"/>
          </p15:clr>
        </p15:guide>
        <p15:guide id="27" pos="5598" userDrawn="1">
          <p15:clr>
            <a:srgbClr val="C35EA4"/>
          </p15:clr>
        </p15:guide>
        <p15:guide id="28" pos="5632" userDrawn="1">
          <p15:clr>
            <a:srgbClr val="C35EA4"/>
          </p15:clr>
        </p15:guide>
        <p15:guide id="29" pos="2071" userDrawn="1">
          <p15:clr>
            <a:srgbClr val="C35EA4"/>
          </p15:clr>
        </p15:guide>
        <p15:guide id="30" pos="2082" userDrawn="1">
          <p15:clr>
            <a:srgbClr val="C35EA4"/>
          </p15:clr>
        </p15:guide>
        <p15:guide id="31" pos="2048" userDrawn="1">
          <p15:clr>
            <a:srgbClr val="C35EA4"/>
          </p15:clr>
        </p15:guide>
        <p15:guide id="32" orient="horz" pos="3748" userDrawn="1">
          <p15:clr>
            <a:srgbClr val="F26B43"/>
          </p15:clr>
        </p15:guide>
        <p15:guide id="34" pos="302" userDrawn="1">
          <p15:clr>
            <a:srgbClr val="000000"/>
          </p15:clr>
        </p15:guide>
        <p15:guide id="35" pos="7378" userDrawn="1">
          <p15:clr>
            <a:srgbClr val="000000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9"/>
          <p:cNvSpPr>
            <a:spLocks noChangeArrowheads="1"/>
          </p:cNvSpPr>
          <p:nvPr/>
        </p:nvSpPr>
        <p:spPr bwMode="auto">
          <a:xfrm>
            <a:off x="1763497" y="5583057"/>
            <a:ext cx="822961" cy="1123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sv-SE" altLang="sv-SE" sz="240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BB6EF61-FFB7-BF4C-B46E-19A5B3EF8E27}"/>
              </a:ext>
            </a:extLst>
          </p:cNvPr>
          <p:cNvSpPr/>
          <p:nvPr userDrawn="1"/>
        </p:nvSpPr>
        <p:spPr>
          <a:xfrm>
            <a:off x="8245025" y="6940597"/>
            <a:ext cx="943428" cy="6694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2095368-182A-8540-91C4-51D677D30AAB}"/>
              </a:ext>
            </a:extLst>
          </p:cNvPr>
          <p:cNvSpPr/>
          <p:nvPr userDrawn="1"/>
        </p:nvSpPr>
        <p:spPr>
          <a:xfrm>
            <a:off x="9246207" y="6940597"/>
            <a:ext cx="943428" cy="6694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2DA3CB74-1DD1-EF4B-B471-8E18592BFE24}"/>
              </a:ext>
            </a:extLst>
          </p:cNvPr>
          <p:cNvSpPr/>
          <p:nvPr userDrawn="1"/>
        </p:nvSpPr>
        <p:spPr>
          <a:xfrm>
            <a:off x="10247390" y="6940597"/>
            <a:ext cx="943428" cy="6694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C0ED175-F1AC-C842-B756-FD1A08C75335}"/>
              </a:ext>
            </a:extLst>
          </p:cNvPr>
          <p:cNvSpPr/>
          <p:nvPr userDrawn="1"/>
        </p:nvSpPr>
        <p:spPr>
          <a:xfrm>
            <a:off x="11248573" y="6940597"/>
            <a:ext cx="943428" cy="6694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EA130A27-030C-3E4A-A52B-43D342A12CA9}"/>
              </a:ext>
            </a:extLst>
          </p:cNvPr>
          <p:cNvSpPr/>
          <p:nvPr userDrawn="1"/>
        </p:nvSpPr>
        <p:spPr>
          <a:xfrm>
            <a:off x="7243842" y="6940596"/>
            <a:ext cx="943428" cy="6694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AE17BE8-65BC-A24F-8CFE-75BF119070AA}"/>
              </a:ext>
            </a:extLst>
          </p:cNvPr>
          <p:cNvSpPr txBox="1"/>
          <p:nvPr userDrawn="1"/>
        </p:nvSpPr>
        <p:spPr>
          <a:xfrm>
            <a:off x="4815299" y="7026617"/>
            <a:ext cx="260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FRO Färger: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A0468DA9-A31F-B646-861D-BE349F556A6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25" y="5984797"/>
            <a:ext cx="434975" cy="684292"/>
          </a:xfrm>
          <a:prstGeom prst="rect">
            <a:avLst/>
          </a:prstGeom>
        </p:spPr>
      </p:pic>
      <p:sp>
        <p:nvSpPr>
          <p:cNvPr id="15" name="textruta 14">
            <a:extLst>
              <a:ext uri="{FF2B5EF4-FFF2-40B4-BE49-F238E27FC236}">
                <a16:creationId xmlns:a16="http://schemas.microsoft.com/office/drawing/2014/main" id="{709E0B8B-EFF6-C74C-5287-E071A0A7D582}"/>
              </a:ext>
            </a:extLst>
          </p:cNvPr>
          <p:cNvSpPr txBox="1"/>
          <p:nvPr userDrawn="1"/>
        </p:nvSpPr>
        <p:spPr>
          <a:xfrm>
            <a:off x="10851348" y="233364"/>
            <a:ext cx="5164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900" dirty="0" err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fro.se</a:t>
            </a:r>
            <a:endParaRPr lang="sv-SE" sz="9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424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1" r:id="rId2"/>
    <p:sldLayoutId id="2147483862" r:id="rId3"/>
    <p:sldLayoutId id="2147483810" r:id="rId4"/>
    <p:sldLayoutId id="2147483863" r:id="rId5"/>
    <p:sldLayoutId id="2147483808" r:id="rId6"/>
    <p:sldLayoutId id="2147483864" r:id="rId7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 pitchFamily="18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C35EA4"/>
          </p15:clr>
        </p15:guide>
        <p15:guide id="2" pos="3840" userDrawn="1">
          <p15:clr>
            <a:srgbClr val="C35EA4"/>
          </p15:clr>
        </p15:guide>
        <p15:guide id="4" orient="horz" pos="2183" userDrawn="1">
          <p15:clr>
            <a:srgbClr val="C35EA4"/>
          </p15:clr>
        </p15:guide>
        <p15:guide id="5" pos="257" userDrawn="1">
          <p15:clr>
            <a:srgbClr val="F26B43"/>
          </p15:clr>
        </p15:guide>
        <p15:guide id="6" pos="7469" userDrawn="1">
          <p15:clr>
            <a:srgbClr val="F26B43"/>
          </p15:clr>
        </p15:guide>
        <p15:guide id="7" orient="horz" pos="4201" userDrawn="1">
          <p15:clr>
            <a:srgbClr val="F26B43"/>
          </p15:clr>
        </p15:guide>
        <p15:guide id="8" orient="horz" pos="640" userDrawn="1">
          <p15:clr>
            <a:srgbClr val="F26B43"/>
          </p15:clr>
        </p15:guide>
        <p15:guide id="9" pos="3828" userDrawn="1">
          <p15:clr>
            <a:srgbClr val="C35EA4"/>
          </p15:clr>
        </p15:guide>
        <p15:guide id="10" pos="3852" userDrawn="1">
          <p15:clr>
            <a:srgbClr val="C35EA4"/>
          </p15:clr>
        </p15:guide>
        <p15:guide id="11" orient="horz" pos="686" userDrawn="1">
          <p15:clr>
            <a:srgbClr val="000000"/>
          </p15:clr>
        </p15:guide>
        <p15:guide id="12" orient="horz" pos="3634" userDrawn="1">
          <p15:clr>
            <a:srgbClr val="000000"/>
          </p15:clr>
        </p15:guide>
        <p15:guide id="13" orient="horz" pos="2137" userDrawn="1">
          <p15:clr>
            <a:srgbClr val="C35EA4"/>
          </p15:clr>
        </p15:guide>
        <p15:guide id="14" orient="horz" pos="1706" userDrawn="1">
          <p15:clr>
            <a:srgbClr val="547EBF"/>
          </p15:clr>
        </p15:guide>
        <p15:guide id="15" orient="horz" pos="2614" userDrawn="1">
          <p15:clr>
            <a:srgbClr val="547EBF"/>
          </p15:clr>
        </p15:guide>
        <p15:guide id="16" orient="horz" pos="1729" userDrawn="1">
          <p15:clr>
            <a:srgbClr val="547EBF"/>
          </p15:clr>
        </p15:guide>
        <p15:guide id="17" orient="horz" pos="1661" userDrawn="1">
          <p15:clr>
            <a:srgbClr val="547EBF"/>
          </p15:clr>
        </p15:guide>
        <p15:guide id="18" orient="horz" pos="2591" userDrawn="1">
          <p15:clr>
            <a:srgbClr val="547EBF"/>
          </p15:clr>
        </p15:guide>
        <p15:guide id="19" orient="horz" pos="2659" userDrawn="1">
          <p15:clr>
            <a:srgbClr val="547EBF"/>
          </p15:clr>
        </p15:guide>
        <p15:guide id="20" pos="2661" userDrawn="1">
          <p15:clr>
            <a:srgbClr val="547EBF"/>
          </p15:clr>
        </p15:guide>
        <p15:guide id="21" pos="5019" userDrawn="1">
          <p15:clr>
            <a:srgbClr val="547EBF"/>
          </p15:clr>
        </p15:guide>
        <p15:guide id="22" pos="4997" userDrawn="1">
          <p15:clr>
            <a:srgbClr val="547EBF"/>
          </p15:clr>
        </p15:guide>
        <p15:guide id="23" pos="5065" userDrawn="1">
          <p15:clr>
            <a:srgbClr val="547EBF"/>
          </p15:clr>
        </p15:guide>
        <p15:guide id="24" pos="2615" userDrawn="1">
          <p15:clr>
            <a:srgbClr val="547EBF"/>
          </p15:clr>
        </p15:guide>
        <p15:guide id="25" pos="2683" userDrawn="1">
          <p15:clr>
            <a:srgbClr val="547EBF"/>
          </p15:clr>
        </p15:guide>
        <p15:guide id="26" pos="5609" userDrawn="1">
          <p15:clr>
            <a:srgbClr val="C35EA4"/>
          </p15:clr>
        </p15:guide>
        <p15:guide id="27" pos="5598" userDrawn="1">
          <p15:clr>
            <a:srgbClr val="C35EA4"/>
          </p15:clr>
        </p15:guide>
        <p15:guide id="28" pos="5632" userDrawn="1">
          <p15:clr>
            <a:srgbClr val="C35EA4"/>
          </p15:clr>
        </p15:guide>
        <p15:guide id="29" pos="2071" userDrawn="1">
          <p15:clr>
            <a:srgbClr val="C35EA4"/>
          </p15:clr>
        </p15:guide>
        <p15:guide id="30" pos="2082" userDrawn="1">
          <p15:clr>
            <a:srgbClr val="C35EA4"/>
          </p15:clr>
        </p15:guide>
        <p15:guide id="31" pos="2048" userDrawn="1">
          <p15:clr>
            <a:srgbClr val="C35EA4"/>
          </p15:clr>
        </p15:guide>
        <p15:guide id="32" orient="horz" pos="3748" userDrawn="1">
          <p15:clr>
            <a:srgbClr val="F26B43"/>
          </p15:clr>
        </p15:guide>
        <p15:guide id="34" pos="302" userDrawn="1">
          <p15:clr>
            <a:srgbClr val="000000"/>
          </p15:clr>
        </p15:guide>
        <p15:guide id="35" pos="7378" userDrawn="1">
          <p15:clr>
            <a:srgbClr val="000000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9"/>
          <p:cNvSpPr>
            <a:spLocks noChangeArrowheads="1"/>
          </p:cNvSpPr>
          <p:nvPr/>
        </p:nvSpPr>
        <p:spPr bwMode="auto">
          <a:xfrm>
            <a:off x="1763497" y="5583057"/>
            <a:ext cx="822961" cy="1123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sv-SE" altLang="sv-SE" sz="240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BB6EF61-FFB7-BF4C-B46E-19A5B3EF8E27}"/>
              </a:ext>
            </a:extLst>
          </p:cNvPr>
          <p:cNvSpPr/>
          <p:nvPr userDrawn="1"/>
        </p:nvSpPr>
        <p:spPr>
          <a:xfrm>
            <a:off x="8245025" y="6940597"/>
            <a:ext cx="943428" cy="6694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2095368-182A-8540-91C4-51D677D30AAB}"/>
              </a:ext>
            </a:extLst>
          </p:cNvPr>
          <p:cNvSpPr/>
          <p:nvPr userDrawn="1"/>
        </p:nvSpPr>
        <p:spPr>
          <a:xfrm>
            <a:off x="9246207" y="6940597"/>
            <a:ext cx="943428" cy="6694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2DA3CB74-1DD1-EF4B-B471-8E18592BFE24}"/>
              </a:ext>
            </a:extLst>
          </p:cNvPr>
          <p:cNvSpPr/>
          <p:nvPr userDrawn="1"/>
        </p:nvSpPr>
        <p:spPr>
          <a:xfrm>
            <a:off x="10247390" y="6940597"/>
            <a:ext cx="943428" cy="6694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C0ED175-F1AC-C842-B756-FD1A08C75335}"/>
              </a:ext>
            </a:extLst>
          </p:cNvPr>
          <p:cNvSpPr/>
          <p:nvPr userDrawn="1"/>
        </p:nvSpPr>
        <p:spPr>
          <a:xfrm>
            <a:off x="11248573" y="6940597"/>
            <a:ext cx="943428" cy="66947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EA130A27-030C-3E4A-A52B-43D342A12CA9}"/>
              </a:ext>
            </a:extLst>
          </p:cNvPr>
          <p:cNvSpPr/>
          <p:nvPr userDrawn="1"/>
        </p:nvSpPr>
        <p:spPr>
          <a:xfrm>
            <a:off x="7243842" y="6940596"/>
            <a:ext cx="943428" cy="6694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AE17BE8-65BC-A24F-8CFE-75BF119070AA}"/>
              </a:ext>
            </a:extLst>
          </p:cNvPr>
          <p:cNvSpPr txBox="1"/>
          <p:nvPr userDrawn="1"/>
        </p:nvSpPr>
        <p:spPr>
          <a:xfrm>
            <a:off x="4815299" y="7026617"/>
            <a:ext cx="260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FRO Färger: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FD2DBB97-A164-864F-85A2-106A5CBFDCD0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25" y="5984797"/>
            <a:ext cx="434975" cy="684292"/>
          </a:xfrm>
          <a:prstGeom prst="rect">
            <a:avLst/>
          </a:prstGeom>
        </p:spPr>
      </p:pic>
      <p:sp>
        <p:nvSpPr>
          <p:cNvPr id="17" name="textruta 16">
            <a:extLst>
              <a:ext uri="{FF2B5EF4-FFF2-40B4-BE49-F238E27FC236}">
                <a16:creationId xmlns:a16="http://schemas.microsoft.com/office/drawing/2014/main" id="{D6046356-83F5-5594-F873-CC433B7B04B1}"/>
              </a:ext>
            </a:extLst>
          </p:cNvPr>
          <p:cNvSpPr txBox="1"/>
          <p:nvPr userDrawn="1"/>
        </p:nvSpPr>
        <p:spPr>
          <a:xfrm>
            <a:off x="10851348" y="233364"/>
            <a:ext cx="51648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v-SE" sz="900" dirty="0" err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fro.se</a:t>
            </a:r>
            <a:endParaRPr lang="sv-SE" sz="900" dirty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04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811" r:id="rId2"/>
    <p:sldLayoutId id="2147483853" r:id="rId3"/>
    <p:sldLayoutId id="2147483847" r:id="rId4"/>
    <p:sldLayoutId id="2147483854" r:id="rId5"/>
    <p:sldLayoutId id="2147483839" r:id="rId6"/>
    <p:sldLayoutId id="2147483848" r:id="rId7"/>
    <p:sldLayoutId id="2147483843" r:id="rId8"/>
    <p:sldLayoutId id="2147483856" r:id="rId9"/>
    <p:sldLayoutId id="2147483855" r:id="rId10"/>
    <p:sldLayoutId id="2147483849" r:id="rId11"/>
    <p:sldLayoutId id="2147483844" r:id="rId12"/>
    <p:sldLayoutId id="2147483850" r:id="rId13"/>
    <p:sldLayoutId id="2147483812" r:id="rId14"/>
    <p:sldLayoutId id="2147483857" r:id="rId15"/>
    <p:sldLayoutId id="2147483851" r:id="rId16"/>
    <p:sldLayoutId id="2147483858" r:id="rId17"/>
    <p:sldLayoutId id="2147483840" r:id="rId18"/>
    <p:sldLayoutId id="2147483841" r:id="rId19"/>
    <p:sldLayoutId id="2147483859" r:id="rId20"/>
    <p:sldLayoutId id="2147483852" r:id="rId21"/>
    <p:sldLayoutId id="2147483860" r:id="rId22"/>
    <p:sldLayoutId id="2147483842" r:id="rId23"/>
    <p:sldLayoutId id="2147483861" r:id="rId24"/>
    <p:sldLayoutId id="2147483813" r:id="rId25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A74C4"/>
          </a:solidFill>
          <a:latin typeface="Verdan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 pitchFamily="18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C35EA4"/>
          </p15:clr>
        </p15:guide>
        <p15:guide id="2" pos="3840" userDrawn="1">
          <p15:clr>
            <a:srgbClr val="C35EA4"/>
          </p15:clr>
        </p15:guide>
        <p15:guide id="4" orient="horz" pos="2183" userDrawn="1">
          <p15:clr>
            <a:srgbClr val="C35EA4"/>
          </p15:clr>
        </p15:guide>
        <p15:guide id="5" pos="257" userDrawn="1">
          <p15:clr>
            <a:srgbClr val="F26B43"/>
          </p15:clr>
        </p15:guide>
        <p15:guide id="6" pos="7469" userDrawn="1">
          <p15:clr>
            <a:srgbClr val="F26B43"/>
          </p15:clr>
        </p15:guide>
        <p15:guide id="7" orient="horz" pos="4201" userDrawn="1">
          <p15:clr>
            <a:srgbClr val="F26B43"/>
          </p15:clr>
        </p15:guide>
        <p15:guide id="8" orient="horz" pos="640" userDrawn="1">
          <p15:clr>
            <a:srgbClr val="F26B43"/>
          </p15:clr>
        </p15:guide>
        <p15:guide id="9" pos="3828" userDrawn="1">
          <p15:clr>
            <a:srgbClr val="C35EA4"/>
          </p15:clr>
        </p15:guide>
        <p15:guide id="10" pos="3852" userDrawn="1">
          <p15:clr>
            <a:srgbClr val="C35EA4"/>
          </p15:clr>
        </p15:guide>
        <p15:guide id="11" orient="horz" pos="686" userDrawn="1">
          <p15:clr>
            <a:srgbClr val="000000"/>
          </p15:clr>
        </p15:guide>
        <p15:guide id="12" orient="horz" pos="3634" userDrawn="1">
          <p15:clr>
            <a:srgbClr val="000000"/>
          </p15:clr>
        </p15:guide>
        <p15:guide id="13" orient="horz" pos="2137" userDrawn="1">
          <p15:clr>
            <a:srgbClr val="C35EA4"/>
          </p15:clr>
        </p15:guide>
        <p15:guide id="14" orient="horz" pos="1706" userDrawn="1">
          <p15:clr>
            <a:srgbClr val="547EBF"/>
          </p15:clr>
        </p15:guide>
        <p15:guide id="15" orient="horz" pos="2614" userDrawn="1">
          <p15:clr>
            <a:srgbClr val="547EBF"/>
          </p15:clr>
        </p15:guide>
        <p15:guide id="16" orient="horz" pos="1729" userDrawn="1">
          <p15:clr>
            <a:srgbClr val="547EBF"/>
          </p15:clr>
        </p15:guide>
        <p15:guide id="17" orient="horz" pos="1661" userDrawn="1">
          <p15:clr>
            <a:srgbClr val="547EBF"/>
          </p15:clr>
        </p15:guide>
        <p15:guide id="18" orient="horz" pos="2591" userDrawn="1">
          <p15:clr>
            <a:srgbClr val="547EBF"/>
          </p15:clr>
        </p15:guide>
        <p15:guide id="19" orient="horz" pos="2659" userDrawn="1">
          <p15:clr>
            <a:srgbClr val="547EBF"/>
          </p15:clr>
        </p15:guide>
        <p15:guide id="20" pos="2661" userDrawn="1">
          <p15:clr>
            <a:srgbClr val="547EBF"/>
          </p15:clr>
        </p15:guide>
        <p15:guide id="21" pos="5019" userDrawn="1">
          <p15:clr>
            <a:srgbClr val="547EBF"/>
          </p15:clr>
        </p15:guide>
        <p15:guide id="22" pos="4997" userDrawn="1">
          <p15:clr>
            <a:srgbClr val="547EBF"/>
          </p15:clr>
        </p15:guide>
        <p15:guide id="23" pos="5065" userDrawn="1">
          <p15:clr>
            <a:srgbClr val="547EBF"/>
          </p15:clr>
        </p15:guide>
        <p15:guide id="24" pos="2615" userDrawn="1">
          <p15:clr>
            <a:srgbClr val="547EBF"/>
          </p15:clr>
        </p15:guide>
        <p15:guide id="25" pos="2683" userDrawn="1">
          <p15:clr>
            <a:srgbClr val="547EBF"/>
          </p15:clr>
        </p15:guide>
        <p15:guide id="26" pos="5609" userDrawn="1">
          <p15:clr>
            <a:srgbClr val="C35EA4"/>
          </p15:clr>
        </p15:guide>
        <p15:guide id="27" pos="5598" userDrawn="1">
          <p15:clr>
            <a:srgbClr val="C35EA4"/>
          </p15:clr>
        </p15:guide>
        <p15:guide id="28" pos="5632" userDrawn="1">
          <p15:clr>
            <a:srgbClr val="C35EA4"/>
          </p15:clr>
        </p15:guide>
        <p15:guide id="29" pos="2071" userDrawn="1">
          <p15:clr>
            <a:srgbClr val="C35EA4"/>
          </p15:clr>
        </p15:guide>
        <p15:guide id="30" pos="2082" userDrawn="1">
          <p15:clr>
            <a:srgbClr val="C35EA4"/>
          </p15:clr>
        </p15:guide>
        <p15:guide id="31" pos="2048" userDrawn="1">
          <p15:clr>
            <a:srgbClr val="C35EA4"/>
          </p15:clr>
        </p15:guide>
        <p15:guide id="32" orient="horz" pos="3748" userDrawn="1">
          <p15:clr>
            <a:srgbClr val="F26B43"/>
          </p15:clr>
        </p15:guide>
        <p15:guide id="34" pos="302" userDrawn="1">
          <p15:clr>
            <a:srgbClr val="000000"/>
          </p15:clr>
        </p15:guide>
        <p15:guide id="35" pos="7378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A84FD-5F6A-EAAC-53A6-C6F3899C1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9F00A6-50D5-7F12-96D7-6ECFC8F7E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ctr" anchorCtr="0"/>
          <a:lstStyle/>
          <a:p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8F2A21CD-E6A4-EA87-CAC7-0BB834C42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9BB2F64-2E3C-E461-64FB-A2D0BC4631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ctr"/>
          <a:lstStyle/>
          <a:p>
            <a:pPr algn="ctr"/>
            <a:r>
              <a:rPr lang="sv-SE" sz="3200">
                <a:latin typeface="Verdana"/>
                <a:ea typeface="Verdana"/>
              </a:rPr>
              <a:t>Reverse Engineering</a:t>
            </a:r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2C236A9-93B9-697D-11F7-AE9234CD26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52390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D64A1-EDFA-408D-231B-6FCBEE591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02FC33-4280-8854-CCFB-ED32F86A9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986" y="209920"/>
            <a:ext cx="8275014" cy="410579"/>
          </a:xfrm>
        </p:spPr>
        <p:txBody>
          <a:bodyPr lIns="0" tIns="45720" rIns="91440" bIns="45720" anchor="ctr" anchorCtr="0"/>
          <a:lstStyle/>
          <a:p>
            <a:r>
              <a:rPr lang="sv-SE">
                <a:latin typeface="Verdana"/>
                <a:ea typeface="Verdana"/>
              </a:rPr>
              <a:t>Analysera och förstå kod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0675413-2FD1-8FB0-E674-375866079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1C1F765-C074-2EF4-EDA3-26833AF714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t"/>
          <a:lstStyle/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786E2A9-ECA0-7358-F107-2B9154FD9F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lIns="0" tIns="45720" rIns="91440" bIns="45720" anchor="t"/>
          <a:lstStyle/>
          <a:p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BE68A78-087C-983D-0DE4-5E717D7E93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29"/>
          <a:stretch>
            <a:fillRect/>
          </a:stretch>
        </p:blipFill>
        <p:spPr>
          <a:xfrm>
            <a:off x="4218165" y="723845"/>
            <a:ext cx="3751910" cy="55301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48107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B6C44-AE8A-383E-DCBD-AE2D6580B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1E6705-D5A2-2B77-E7E8-64E0666E3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986" y="209920"/>
            <a:ext cx="8275014" cy="410579"/>
          </a:xfrm>
        </p:spPr>
        <p:txBody>
          <a:bodyPr lIns="0" tIns="45720" rIns="91440" bIns="45720" anchor="ctr" anchorCtr="0"/>
          <a:lstStyle/>
          <a:p>
            <a:r>
              <a:rPr lang="sv-SE">
                <a:latin typeface="Verdana"/>
                <a:ea typeface="Verdana"/>
              </a:rPr>
              <a:t>Syfte</a:t>
            </a:r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59E64A12-A8FF-F93B-032E-74556EE79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1B53140-9177-047C-2CA0-5F4FC639DD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t"/>
          <a:lstStyle/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8FD4C01-8F8C-F541-C27D-39F24BC3B39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lIns="0" tIns="45720" rIns="91440" bIns="45720" anchor="t"/>
          <a:lstStyle/>
          <a:p>
            <a:endParaRPr lang="sv-SE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CEB71D40-D810-4EC3-3719-E4FD0D24D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0943" y="1198652"/>
            <a:ext cx="4119754" cy="2791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64F8594E-3FD9-EEEA-C993-6206AA148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100" y="2970943"/>
            <a:ext cx="2786903" cy="2688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89C22A75-A392-9230-2E80-5F8F61AB78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8711" y="1198652"/>
            <a:ext cx="3782175" cy="2166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7F8F8951-0888-3E56-F448-C1D67C9D80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036" y="3432425"/>
            <a:ext cx="2438400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0801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7FDFA-DD12-615E-B220-80EE286CE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20D212-89C5-FA0C-DDC5-4C25B06FE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ctr" anchorCtr="0"/>
          <a:lstStyle/>
          <a:p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DF3B1F8E-AC7D-A2BE-54D0-E662793DF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6B37712-829D-A2A0-5E14-8268F6B314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ctr"/>
          <a:lstStyle/>
          <a:p>
            <a:pPr algn="ctr"/>
            <a:r>
              <a:rPr lang="sv-SE" sz="3200">
                <a:latin typeface="Verdana"/>
                <a:ea typeface="Verdana"/>
              </a:rPr>
              <a:t>Testuppgit</a:t>
            </a:r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DC1FC7B-3020-332D-7481-0430E4B9560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68730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C574E-E15D-2EC3-DF1A-0213FB615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098B0D-2370-262C-9537-4E14EC0B6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45720" rIns="91440" bIns="45720" anchor="ctr" anchorCtr="0"/>
          <a:lstStyle/>
          <a:p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223BB74-ADFB-FFEF-3912-25158DE69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5DD2444-C713-08FE-B7D2-21CA3B42D3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ctr"/>
          <a:lstStyle/>
          <a:p>
            <a:pPr algn="ctr"/>
            <a:r>
              <a:rPr lang="sv-SE" sz="3200">
                <a:latin typeface="Verdana"/>
                <a:ea typeface="Verdana"/>
              </a:rPr>
              <a:t>"Forward" Engineering</a:t>
            </a:r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84D002C-EAA1-EA93-BD87-0184C5BCB8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6076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4BC9F-C16B-0811-0E2B-A8978E4A0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553F78-17AC-0FDF-A2A3-E32D1D593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986" y="209920"/>
            <a:ext cx="8275014" cy="410579"/>
          </a:xfrm>
        </p:spPr>
        <p:txBody>
          <a:bodyPr lIns="0" tIns="45720" rIns="91440" bIns="45720" anchor="ctr" anchorCtr="0"/>
          <a:lstStyle/>
          <a:p>
            <a:r>
              <a:rPr lang="sv-SE">
                <a:latin typeface="Verdana"/>
                <a:ea typeface="Verdana"/>
              </a:rPr>
              <a:t>Programmeringsspråk till 01</a:t>
            </a:r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B78D30F-5CE6-7942-3D63-993958912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05A173C-09FE-5008-30F7-8A44917DEA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t"/>
          <a:lstStyle/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C4F4251-40C2-84A5-6593-635F0927CC5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lIns="0" tIns="45720" rIns="91440" bIns="45720" anchor="t"/>
          <a:lstStyle/>
          <a:p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142276D-B88B-C93C-402E-B98A53B936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77" t="12273" r="-138"/>
          <a:stretch>
            <a:fillRect/>
          </a:stretch>
        </p:blipFill>
        <p:spPr>
          <a:xfrm>
            <a:off x="4124886" y="1509488"/>
            <a:ext cx="3936754" cy="3841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18433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89606-3CF5-703B-33D4-52A8A1EB3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EF13B2-BB24-6E12-ED8C-E631B03AA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986" y="209920"/>
            <a:ext cx="8275014" cy="410579"/>
          </a:xfrm>
        </p:spPr>
        <p:txBody>
          <a:bodyPr lIns="0" tIns="45720" rIns="91440" bIns="45720" anchor="ctr" anchorCtr="0"/>
          <a:lstStyle/>
          <a:p>
            <a:r>
              <a:rPr lang="sv-SE">
                <a:latin typeface="Verdana"/>
                <a:ea typeface="Verdana"/>
              </a:rPr>
              <a:t>Programmeringsspråk till 01</a:t>
            </a:r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95656FF2-75B1-5660-46E0-D7B8CF7F1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71E5165-8C59-F529-846C-4749D76850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t"/>
          <a:lstStyle/>
          <a:p>
            <a:endParaRPr lang="sv-SE" dirty="0">
              <a:latin typeface="Verdana"/>
              <a:ea typeface="Verdana"/>
            </a:endParaRPr>
          </a:p>
          <a:p>
            <a:r>
              <a:rPr lang="sv-SE">
                <a:latin typeface="Verdana"/>
                <a:ea typeface="Verdana"/>
              </a:rPr>
              <a:t>  Player_health</a:t>
            </a:r>
            <a:endParaRPr lang="sv-SE"/>
          </a:p>
          <a:p>
            <a:r>
              <a:rPr lang="sv-SE" dirty="0">
                <a:latin typeface="Verdana"/>
                <a:ea typeface="Verdana"/>
              </a:rPr>
              <a:t>     </a:t>
            </a:r>
            <a:r>
              <a:rPr lang="sv-SE">
                <a:latin typeface="Verdana"/>
                <a:ea typeface="Verdana"/>
              </a:rPr>
              <a:t>    |</a:t>
            </a:r>
          </a:p>
          <a:p>
            <a:r>
              <a:rPr lang="sv-SE">
                <a:latin typeface="Verdana"/>
                <a:ea typeface="Verdana"/>
              </a:rPr>
              <a:t>       V</a:t>
            </a:r>
          </a:p>
          <a:p>
            <a:r>
              <a:rPr lang="sv-SE">
                <a:latin typeface="Verdana"/>
                <a:ea typeface="Verdana"/>
              </a:rPr>
              <a:t>  Variable_A492</a:t>
            </a:r>
          </a:p>
          <a:p>
            <a:endParaRPr lang="sv-SE" dirty="0">
              <a:latin typeface="Verdana"/>
              <a:ea typeface="Verdana"/>
            </a:endParaRPr>
          </a:p>
          <a:p>
            <a:r>
              <a:rPr lang="sv-SE">
                <a:latin typeface="Verdana"/>
                <a:ea typeface="Verdana"/>
              </a:rPr>
              <a:t>     </a:t>
            </a:r>
            <a:r>
              <a:rPr lang="sv-SE" dirty="0">
                <a:latin typeface="Verdana"/>
                <a:ea typeface="Verdana"/>
              </a:rPr>
              <a:t>---</a:t>
            </a:r>
          </a:p>
          <a:p>
            <a:endParaRPr lang="sv-SE" dirty="0">
              <a:latin typeface="Verdana"/>
              <a:ea typeface="Verdana"/>
            </a:endParaRPr>
          </a:p>
          <a:p>
            <a:r>
              <a:rPr lang="sv-SE">
                <a:latin typeface="Consolas"/>
                <a:ea typeface="Verdana"/>
              </a:rPr>
              <a:t>health = health - 10;</a:t>
            </a:r>
            <a:endParaRPr lang="sv-SE"/>
          </a:p>
          <a:p>
            <a:r>
              <a:rPr lang="sv-SE">
                <a:latin typeface="Consolas"/>
                <a:ea typeface="Verdana"/>
              </a:rPr>
              <a:t>SUB EAX, 0x0A</a:t>
            </a:r>
            <a:endParaRPr lang="sv-SE"/>
          </a:p>
          <a:p>
            <a:r>
              <a:rPr lang="sv-SE">
                <a:latin typeface="Consolas"/>
                <a:ea typeface="Verdana"/>
              </a:rPr>
              <a:t>10000011 11101000 00001010</a:t>
            </a:r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3099C86-84E7-9405-16E2-FD5121D18FA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lIns="0" tIns="45720" rIns="91440" bIns="45720" anchor="t"/>
          <a:lstStyle/>
          <a:p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3FEA6D8-5BF1-6354-09B0-DD297C65E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133" y="726558"/>
            <a:ext cx="3937804" cy="57238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54409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62C49-3E9E-C319-42FF-916D741CA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D45CBC-C9E4-BA14-B31C-D4189F7AF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986" y="209920"/>
            <a:ext cx="8275014" cy="410579"/>
          </a:xfrm>
        </p:spPr>
        <p:txBody>
          <a:bodyPr lIns="0" tIns="45720" rIns="91440" bIns="45720" anchor="ctr" anchorCtr="0"/>
          <a:lstStyle/>
          <a:p>
            <a:r>
              <a:rPr lang="sv-SE">
                <a:latin typeface="Verdana"/>
                <a:ea typeface="Verdana"/>
              </a:rPr>
              <a:t>Verktyg</a:t>
            </a:r>
            <a:endParaRPr lang="sv-SE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E264FA7B-4FCA-418C-E3ED-39B530A93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63FD5A-F789-4520-82F0-D44854992AE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9B92C6B-3DFA-7A96-0805-71E99CD826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252000" tIns="288000" rIns="0" bIns="0" anchor="t"/>
          <a:lstStyle/>
          <a:p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82C45E7-CAC7-DACF-1E94-E7426EF0283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lIns="0" tIns="45720" rIns="91440" bIns="45720" anchor="t"/>
          <a:lstStyle/>
          <a:p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A6F8B76-F39A-6A90-E3A7-298ACC3D2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574" y="3957392"/>
            <a:ext cx="2303722" cy="2303722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41257BFD-543A-B19D-3D82-23E54619A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851" y="4029289"/>
            <a:ext cx="1921391" cy="1965694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6994DF98-7F93-1BB7-2583-3C9C684BD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5391" y="839972"/>
            <a:ext cx="2307267" cy="2307267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54EB29F3-E6A0-63C4-FBF9-E11E177813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04" y="2968255"/>
            <a:ext cx="5280498" cy="3136606"/>
          </a:xfrm>
          <a:prstGeom prst="rect">
            <a:avLst/>
          </a:prstGeom>
        </p:spPr>
      </p:pic>
      <p:pic>
        <p:nvPicPr>
          <p:cNvPr id="6" name="Bildobjekt 5" descr="idaqt_preview_100310_thumb_1.jpg">
            <a:extLst>
              <a:ext uri="{FF2B5EF4-FFF2-40B4-BE49-F238E27FC236}">
                <a16:creationId xmlns:a16="http://schemas.microsoft.com/office/drawing/2014/main" id="{E5223C4B-14AE-DAAB-AE9E-261BB18297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2690" y="489895"/>
            <a:ext cx="5355405" cy="3215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4127808"/>
      </p:ext>
    </p:extLst>
  </p:cSld>
  <p:clrMapOvr>
    <a:masterClrMapping/>
  </p:clrMapOvr>
</p:sld>
</file>

<file path=ppt/theme/theme1.xml><?xml version="1.0" encoding="utf-8"?>
<a:theme xmlns:a="http://schemas.openxmlformats.org/drawingml/2006/main" name="Start/Slut Sidor">
  <a:themeElements>
    <a:clrScheme name="FROStandardFärger202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497FC1"/>
      </a:accent1>
      <a:accent2>
        <a:srgbClr val="1A4D8F"/>
      </a:accent2>
      <a:accent3>
        <a:srgbClr val="1A2C4B"/>
      </a:accent3>
      <a:accent4>
        <a:srgbClr val="534889"/>
      </a:accent4>
      <a:accent5>
        <a:srgbClr val="FDC706"/>
      </a:accent5>
      <a:accent6>
        <a:srgbClr val="333333"/>
      </a:accent6>
      <a:hlink>
        <a:srgbClr val="5F5F5F"/>
      </a:hlink>
      <a:folHlink>
        <a:srgbClr val="919191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solidFill>
            <a:srgbClr val="3F74C0"/>
          </a:solidFill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rtlCol="0" anchor="ctr"/>
      <a:lstStyle>
        <a:defPPr algn="ctr" eaLnBrk="1" hangingPunct="1">
          <a:spcBef>
            <a:spcPct val="0"/>
          </a:spcBef>
          <a:buFontTx/>
          <a:buNone/>
          <a:defRPr sz="3200" b="1" dirty="0" err="1">
            <a:solidFill>
              <a:srgbClr val="3A74C4"/>
            </a:solidFill>
          </a:defRPr>
        </a:defPPr>
      </a:lstStyle>
    </a:sp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20615-FROPowerPointMall_V2_01" id="{8891AD95-C35A-C34C-A94F-B7622448F845}" vid="{4A973BFB-1F85-6749-9690-23FFC995470B}"/>
    </a:ext>
  </a:extLst>
</a:theme>
</file>

<file path=ppt/theme/theme2.xml><?xml version="1.0" encoding="utf-8"?>
<a:theme xmlns:a="http://schemas.openxmlformats.org/drawingml/2006/main" name="Kapitelrubikbilder">
  <a:themeElements>
    <a:clrScheme name="FROStandardFärger202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497FC1"/>
      </a:accent1>
      <a:accent2>
        <a:srgbClr val="1A4D8F"/>
      </a:accent2>
      <a:accent3>
        <a:srgbClr val="1A2C4B"/>
      </a:accent3>
      <a:accent4>
        <a:srgbClr val="534889"/>
      </a:accent4>
      <a:accent5>
        <a:srgbClr val="FDC706"/>
      </a:accent5>
      <a:accent6>
        <a:srgbClr val="333333"/>
      </a:accent6>
      <a:hlink>
        <a:srgbClr val="5F5F5F"/>
      </a:hlink>
      <a:folHlink>
        <a:srgbClr val="919191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solidFill>
            <a:srgbClr val="3F74C0"/>
          </a:solidFill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rtlCol="0" anchor="ctr"/>
      <a:lstStyle>
        <a:defPPr algn="ctr" eaLnBrk="1" hangingPunct="1">
          <a:spcBef>
            <a:spcPct val="0"/>
          </a:spcBef>
          <a:buFontTx/>
          <a:buNone/>
          <a:defRPr sz="3200" b="1" dirty="0" err="1">
            <a:solidFill>
              <a:srgbClr val="3A74C4"/>
            </a:solidFill>
          </a:defRPr>
        </a:defPPr>
      </a:lstStyle>
    </a:sp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20615-FROPowerPointMall_V2_01" id="{8891AD95-C35A-C34C-A94F-B7622448F845}" vid="{A83F5BE5-E400-1442-80B0-9517E67E6CAB}"/>
    </a:ext>
  </a:extLst>
</a:theme>
</file>

<file path=ppt/theme/theme3.xml><?xml version="1.0" encoding="utf-8"?>
<a:theme xmlns:a="http://schemas.openxmlformats.org/drawingml/2006/main" name="Helsidesbilder">
  <a:themeElements>
    <a:clrScheme name="FROStandardFärger202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497FC1"/>
      </a:accent1>
      <a:accent2>
        <a:srgbClr val="1A4D8F"/>
      </a:accent2>
      <a:accent3>
        <a:srgbClr val="1A2C4B"/>
      </a:accent3>
      <a:accent4>
        <a:srgbClr val="534889"/>
      </a:accent4>
      <a:accent5>
        <a:srgbClr val="FDC706"/>
      </a:accent5>
      <a:accent6>
        <a:srgbClr val="333333"/>
      </a:accent6>
      <a:hlink>
        <a:srgbClr val="5F5F5F"/>
      </a:hlink>
      <a:folHlink>
        <a:srgbClr val="919191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>
            <a:lumMod val="20000"/>
            <a:lumOff val="80000"/>
          </a:schemeClr>
        </a:solidFill>
        <a:ln w="9525">
          <a:noFill/>
          <a:miter lim="800000"/>
          <a:headEnd/>
          <a:tailEnd/>
        </a:ln>
        <a:effectLst/>
      </a:spPr>
      <a:bodyPr rtlCol="0" anchor="ctr"/>
      <a:lstStyle>
        <a:defPPr algn="ctr" eaLnBrk="1" hangingPunct="1">
          <a:spcBef>
            <a:spcPct val="0"/>
          </a:spcBef>
          <a:buFontTx/>
          <a:buNone/>
          <a:defRPr sz="3200" b="1" dirty="0" err="1">
            <a:solidFill>
              <a:srgbClr val="3A74C4"/>
            </a:solidFill>
          </a:defRPr>
        </a:defPPr>
      </a:lstStyle>
    </a:sp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20615-FROPowerPointMall_V2_01" id="{8891AD95-C35A-C34C-A94F-B7622448F845}" vid="{89001274-EBEC-B049-AE22-9DB0D58745D0}"/>
    </a:ext>
  </a:extLst>
</a:theme>
</file>

<file path=ppt/theme/theme4.xml><?xml version="1.0" encoding="utf-8"?>
<a:theme xmlns:a="http://schemas.openxmlformats.org/drawingml/2006/main" name="Splitbilder">
  <a:themeElements>
    <a:clrScheme name="FROStandardFärger202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497FC1"/>
      </a:accent1>
      <a:accent2>
        <a:srgbClr val="1A4D8F"/>
      </a:accent2>
      <a:accent3>
        <a:srgbClr val="1A2C4B"/>
      </a:accent3>
      <a:accent4>
        <a:srgbClr val="534889"/>
      </a:accent4>
      <a:accent5>
        <a:srgbClr val="FDC706"/>
      </a:accent5>
      <a:accent6>
        <a:srgbClr val="333333"/>
      </a:accent6>
      <a:hlink>
        <a:srgbClr val="5F5F5F"/>
      </a:hlink>
      <a:folHlink>
        <a:srgbClr val="919191"/>
      </a:folHlink>
    </a:clrScheme>
    <a:fontScheme name="TW Cen MT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solidFill>
            <a:srgbClr val="3F74C0"/>
          </a:solidFill>
          <a:miter lim="800000"/>
          <a:headEnd/>
          <a:tailEnd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rtlCol="0" anchor="ctr"/>
      <a:lstStyle>
        <a:defPPr algn="ctr" eaLnBrk="1" hangingPunct="1">
          <a:spcBef>
            <a:spcPct val="0"/>
          </a:spcBef>
          <a:buFontTx/>
          <a:buNone/>
          <a:defRPr sz="3200" b="1" dirty="0" err="1">
            <a:solidFill>
              <a:srgbClr val="3A74C4"/>
            </a:solidFill>
          </a:defRPr>
        </a:defPPr>
      </a:lstStyle>
    </a:sp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20615-FROPowerPointMall_V2_01" id="{8891AD95-C35A-C34C-A94F-B7622448F845}" vid="{27DB72B0-2DDB-5449-AF5C-9EB61A0A59C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45b09e0-6352-4617-8f0e-4b17f528e662" xsi:nil="true"/>
    <lcf76f155ced4ddcb4097134ff3c332f xmlns="e194c9ee-9c0a-4394-a96b-eee2453aad2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4979597CA0094487E82F0FB27DDA63" ma:contentTypeVersion="12" ma:contentTypeDescription="Create a new document." ma:contentTypeScope="" ma:versionID="82cec7b91455a0694a3a881f38f1e859">
  <xsd:schema xmlns:xsd="http://www.w3.org/2001/XMLSchema" xmlns:xs="http://www.w3.org/2001/XMLSchema" xmlns:p="http://schemas.microsoft.com/office/2006/metadata/properties" xmlns:ns2="e194c9ee-9c0a-4394-a96b-eee2453aad26" xmlns:ns3="945b09e0-6352-4617-8f0e-4b17f528e662" targetNamespace="http://schemas.microsoft.com/office/2006/metadata/properties" ma:root="true" ma:fieldsID="a8f6e318db49025eb18a272312fae325" ns2:_="" ns3:_="">
    <xsd:import namespace="e194c9ee-9c0a-4394-a96b-eee2453aad26"/>
    <xsd:import namespace="945b09e0-6352-4617-8f0e-4b17f528e6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94c9ee-9c0a-4394-a96b-eee2453aad2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0ca1e6f-4a49-40ba-924f-ff3178212f7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5b09e0-6352-4617-8f0e-4b17f528e66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3bf5e60-949c-4008-8447-1408288b7c6a}" ma:internalName="TaxCatchAll" ma:showField="CatchAllData" ma:web="945b09e0-6352-4617-8f0e-4b17f528e6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BBD210-F540-4574-B827-8B6D36EFFFD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BE2881-CB75-49E5-93E5-72AD1FEB63E7}">
  <ds:schemaRefs>
    <ds:schemaRef ds:uri="http://schemas.microsoft.com/office/2006/metadata/properties"/>
    <ds:schemaRef ds:uri="http://schemas.microsoft.com/office/infopath/2007/PartnerControls"/>
    <ds:schemaRef ds:uri="7ebe468a-d02a-4d4f-8915-749fd378e7d5"/>
    <ds:schemaRef ds:uri="63254fa8-edfe-46f6-bf9a-e0ae3f2c1390"/>
    <ds:schemaRef ds:uri="945b09e0-6352-4617-8f0e-4b17f528e662"/>
    <ds:schemaRef ds:uri="e194c9ee-9c0a-4394-a96b-eee2453aad26"/>
  </ds:schemaRefs>
</ds:datastoreItem>
</file>

<file path=customXml/itemProps3.xml><?xml version="1.0" encoding="utf-8"?>
<ds:datastoreItem xmlns:ds="http://schemas.openxmlformats.org/officeDocument/2006/customXml" ds:itemID="{F639A0EE-9188-4632-B50F-BBACD339B4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94c9ee-9c0a-4394-a96b-eee2453aad26"/>
    <ds:schemaRef ds:uri="945b09e0-6352-4617-8f0e-4b17f528e6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Slut Sidor</Template>
  <TotalTime>1</TotalTime>
  <Words>121</Words>
  <Application>Microsoft Office PowerPoint</Application>
  <PresentationFormat>Bredbild</PresentationFormat>
  <Paragraphs>24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Start/Slut Sidor</vt:lpstr>
      <vt:lpstr>Kapitelrubikbilder</vt:lpstr>
      <vt:lpstr>Helsidesbilder</vt:lpstr>
      <vt:lpstr>Splitbilder</vt:lpstr>
      <vt:lpstr>PowerPoint-presentation</vt:lpstr>
      <vt:lpstr>Analysera och förstå kod</vt:lpstr>
      <vt:lpstr>Syfte</vt:lpstr>
      <vt:lpstr>PowerPoint-presentation</vt:lpstr>
      <vt:lpstr>PowerPoint-presentation</vt:lpstr>
      <vt:lpstr>Programmeringsspråk till 01</vt:lpstr>
      <vt:lpstr>Programmeringsspråk till 01</vt:lpstr>
      <vt:lpstr>Verktyg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 POWERPOINT MALL - V2.01 – 2022-07-17</dc:title>
  <dc:creator>Mattias Olofsson</dc:creator>
  <cp:lastModifiedBy>Mio Enocksson</cp:lastModifiedBy>
  <cp:revision>444</cp:revision>
  <cp:lastPrinted>2018-09-21T14:19:38Z</cp:lastPrinted>
  <dcterms:created xsi:type="dcterms:W3CDTF">2022-11-01T07:18:53Z</dcterms:created>
  <dcterms:modified xsi:type="dcterms:W3CDTF">2026-08-08T17:53:26Z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0x010100134979597CA0094487E82F0FB27DDA63</vt:lpwstr>
  </property>
  <property fmtid="{D5CDD505-2E9C-101B-9397-08002B2CF9AE}" pid="3" name="MediaServiceImageTags">
    <vt:lpwstr/>
  </property>
</Properties>
</file>